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52719D-59C5-4E4E-9642-18AED2DD0C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5608997-203E-41CB-A65F-8543AFFB57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5F20566-8128-4908-9F8F-EBDAC2F41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D74C-FBFB-4AC0-B224-2D67E915E634}" type="datetimeFigureOut">
              <a:rPr lang="pt-BR" smtClean="0"/>
              <a:t>27/07/2019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9D9308-1A9A-4BC3-8B3D-E2DD0AA5D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A09B44-2D8D-4CC8-A029-FDA6AE9EF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E49E-5C54-45D9-BAC1-CB89AE2EF7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4223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C2A58C-446E-4B41-8308-D36F9B497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8263B80-70F6-47DD-842B-0733E4633A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829D5B7-6C11-48BD-AAF3-595038073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D74C-FBFB-4AC0-B224-2D67E915E634}" type="datetimeFigureOut">
              <a:rPr lang="pt-BR" smtClean="0"/>
              <a:t>27/07/2019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6A4665A-B512-4AA7-B019-3F3056AD1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DA6E4A-20CB-4575-AD81-C82E56154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E49E-5C54-45D9-BAC1-CB89AE2EF7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5056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6A2EAE3-D566-4FF9-BEBA-0DE098FE98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56F88CC-5F6D-42DA-B2AE-AA6A8D80E9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DD17EF-5BA4-4547-B31D-C83E1D204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D74C-FBFB-4AC0-B224-2D67E915E634}" type="datetimeFigureOut">
              <a:rPr lang="pt-BR" smtClean="0"/>
              <a:t>27/07/2019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B01FA10-6DD0-459B-B4A6-74317D802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8BD1A1-8248-489B-A5C3-0D020FDA7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E49E-5C54-45D9-BAC1-CB89AE2EF7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7344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5793E3-71E0-4B0B-8723-A6D93719D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2817349-B182-447C-8CDA-38A315244A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61BF5D6-DDE5-4342-822B-4B784870C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D74C-FBFB-4AC0-B224-2D67E915E634}" type="datetimeFigureOut">
              <a:rPr lang="pt-BR" smtClean="0"/>
              <a:t>27/07/2019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DBDAA69-F626-41CF-A448-BF1D98788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596CE-A2EF-4CD6-9F02-6C7581574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E49E-5C54-45D9-BAC1-CB89AE2EF7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2800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739AC6-CFEF-4ACD-94C5-5F0E1FCC3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96AA5E4-D351-4D36-B673-AEE557F85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03825C2-D36F-4BAB-95B7-8E4591199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D74C-FBFB-4AC0-B224-2D67E915E634}" type="datetimeFigureOut">
              <a:rPr lang="pt-BR" smtClean="0"/>
              <a:t>27/07/2019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8F3435-AE68-4797-B714-FE1A4A2FA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838DFB4-66F2-45EB-B6E2-F4B0D3A74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E49E-5C54-45D9-BAC1-CB89AE2EF7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884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348C7D-142F-4D91-BC3D-8B9CC2323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EE835F-AA39-4FCD-83C2-2708F4CBB3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84D6D13-C080-4539-9112-BD540DE826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AA05F17-A829-4D3E-A64D-83034C8DD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D74C-FBFB-4AC0-B224-2D67E915E634}" type="datetimeFigureOut">
              <a:rPr lang="pt-BR" smtClean="0"/>
              <a:t>27/07/2019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5C087D0-2FB3-4FEA-82D1-D7077CD15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A7C69F8-16C9-4BFF-967E-D167D24BA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E49E-5C54-45D9-BAC1-CB89AE2EF7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7524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A4DBE1-B062-4447-BC6E-8A465B1E1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A81FA6E-7C68-451F-8F10-B8B150ED7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CCC2FBF-EC1A-4638-8581-54EFE214E2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3E42D41-F8E1-4F3F-948F-A49A313972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962C308-07EE-4D92-AA0C-B7C8435A36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1679C04-B57F-4A28-904E-0444B4064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D74C-FBFB-4AC0-B224-2D67E915E634}" type="datetimeFigureOut">
              <a:rPr lang="pt-BR" smtClean="0"/>
              <a:t>27/07/2019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52B78FA-4CA7-4285-9E67-6DABDDF8C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93FB133-E506-4B58-B78E-A1632CFAE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E49E-5C54-45D9-BAC1-CB89AE2EF7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8641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3BF66A-D721-4D49-877B-5A8F24EA9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678DB23-F4BC-4368-BC95-DEAA39340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D74C-FBFB-4AC0-B224-2D67E915E634}" type="datetimeFigureOut">
              <a:rPr lang="pt-BR" smtClean="0"/>
              <a:t>27/07/2019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3595DAC-3BBE-40A7-949E-05EE61AE0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6DC91B0-4547-422B-8594-0F71982A2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E49E-5C54-45D9-BAC1-CB89AE2EF7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7852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FFD59FE-7E60-4080-9ABD-1ECBCCDE9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D74C-FBFB-4AC0-B224-2D67E915E634}" type="datetimeFigureOut">
              <a:rPr lang="pt-BR" smtClean="0"/>
              <a:t>27/07/2019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B9E36C7-BE53-4858-829F-3DDC3E681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6914F3A-00DF-41A8-B3A7-98506E11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E49E-5C54-45D9-BAC1-CB89AE2EF7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4853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5493D7-A5B4-4F9F-8F71-41E5F19BE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C197C72-13B2-40CE-91F1-8B5A59F50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F107935-2210-4D5D-8275-CB958F3740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CB0B70C-F57B-44AC-A14A-764CF038C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D74C-FBFB-4AC0-B224-2D67E915E634}" type="datetimeFigureOut">
              <a:rPr lang="pt-BR" smtClean="0"/>
              <a:t>27/07/2019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BA75883-A462-4860-9391-4EA0F063A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7896881-84D4-4A3B-9FDF-DCE3FFC9D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E49E-5C54-45D9-BAC1-CB89AE2EF7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5058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C42241-4BD5-4BD2-903C-298052BFB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0EC813A-B500-475B-A695-EA96415BC8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A81003C-0661-4D30-B1E7-245723F49C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7EFD0BC-FB83-427E-B6D5-B2166D7A1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D74C-FBFB-4AC0-B224-2D67E915E634}" type="datetimeFigureOut">
              <a:rPr lang="pt-BR" smtClean="0"/>
              <a:t>27/07/2019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894094C-9E6F-445F-AB7F-2403428E8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616FEC-3D1D-4185-B23E-C67A86D93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3E49E-5C54-45D9-BAC1-CB89AE2EF7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7985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7C9D846-3F17-4165-A486-4516C8C6A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BAFDA5E-C244-4203-B316-E66F2457F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EA0ACC2-998A-4B0C-8F78-E597EFF618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9D74C-FBFB-4AC0-B224-2D67E915E634}" type="datetimeFigureOut">
              <a:rPr lang="pt-BR" smtClean="0"/>
              <a:t>27/07/2019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7E08548-7DB4-48CD-BBFD-6D11379166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48603F1-A3C4-4319-AD9B-72A381B02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3E49E-5C54-45D9-BAC1-CB89AE2EF7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7560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F349DF-EA2F-4E0B-A8C6-E6C4DC8192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BD2902-6759-4307-94E0-69091E2EC6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16678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Marcio Loos</dc:creator>
  <cp:lastModifiedBy>Marcio Loos</cp:lastModifiedBy>
  <cp:revision>1</cp:revision>
  <dcterms:created xsi:type="dcterms:W3CDTF">2019-07-27T08:36:52Z</dcterms:created>
  <dcterms:modified xsi:type="dcterms:W3CDTF">2019-07-27T08:37:36Z</dcterms:modified>
</cp:coreProperties>
</file>