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99" r:id="rId4"/>
    <p:sldId id="300" r:id="rId5"/>
    <p:sldId id="257" r:id="rId6"/>
    <p:sldId id="258" r:id="rId7"/>
    <p:sldId id="259" r:id="rId8"/>
    <p:sldId id="280" r:id="rId9"/>
    <p:sldId id="281" r:id="rId10"/>
    <p:sldId id="301" r:id="rId11"/>
    <p:sldId id="302" r:id="rId12"/>
    <p:sldId id="303" r:id="rId13"/>
    <p:sldId id="282" r:id="rId14"/>
    <p:sldId id="283" r:id="rId15"/>
    <p:sldId id="293" r:id="rId16"/>
    <p:sldId id="294" r:id="rId17"/>
    <p:sldId id="295" r:id="rId18"/>
    <p:sldId id="296" r:id="rId19"/>
    <p:sldId id="297" r:id="rId20"/>
    <p:sldId id="298" r:id="rId21"/>
    <p:sldId id="284" r:id="rId22"/>
    <p:sldId id="304" r:id="rId23"/>
    <p:sldId id="287" r:id="rId24"/>
    <p:sldId id="288" r:id="rId25"/>
    <p:sldId id="289" r:id="rId26"/>
    <p:sldId id="290" r:id="rId27"/>
    <p:sldId id="291" r:id="rId28"/>
    <p:sldId id="292" r:id="rId29"/>
    <p:sldId id="305" r:id="rId30"/>
    <p:sldId id="313" r:id="rId31"/>
    <p:sldId id="306" r:id="rId32"/>
    <p:sldId id="307" r:id="rId33"/>
    <p:sldId id="308" r:id="rId34"/>
    <p:sldId id="309" r:id="rId35"/>
    <p:sldId id="310" r:id="rId36"/>
    <p:sldId id="311" r:id="rId37"/>
    <p:sldId id="312" r:id="rId38"/>
    <p:sldId id="314" r:id="rId39"/>
    <p:sldId id="315" r:id="rId40"/>
    <p:sldId id="316" r:id="rId41"/>
    <p:sldId id="318" r:id="rId42"/>
    <p:sldId id="317" r:id="rId43"/>
    <p:sldId id="319" r:id="rId44"/>
    <p:sldId id="320" r:id="rId45"/>
    <p:sldId id="321" r:id="rId46"/>
    <p:sldId id="324" r:id="rId47"/>
    <p:sldId id="322" r:id="rId48"/>
    <p:sldId id="323" r:id="rId49"/>
    <p:sldId id="325" r:id="rId50"/>
    <p:sldId id="326" r:id="rId51"/>
    <p:sldId id="328" r:id="rId52"/>
    <p:sldId id="329" r:id="rId53"/>
    <p:sldId id="330" r:id="rId54"/>
    <p:sldId id="331" r:id="rId55"/>
    <p:sldId id="332" r:id="rId5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2719D-59C5-4E4E-9642-18AED2DD0C6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5608997-203E-41CB-A65F-8543AFFB5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5F20566-8128-4908-9F8F-EBDAC2F4147D}"/>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5" name="Espaço Reservado para Rodapé 4">
            <a:extLst>
              <a:ext uri="{FF2B5EF4-FFF2-40B4-BE49-F238E27FC236}">
                <a16:creationId xmlns:a16="http://schemas.microsoft.com/office/drawing/2014/main" id="{BE9D9308-1A9A-4BC3-8B3D-E2DD0AA5D0B7}"/>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45A09B44-2D8D-4CC8-A029-FDA6AE9EF417}"/>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404422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2A58C-446E-4B41-8308-D36F9B497FF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8263B80-70F6-47DD-842B-0733E4633A3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29D5B7-6C11-48BD-AAF3-595038073494}"/>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5" name="Espaço Reservado para Rodapé 4">
            <a:extLst>
              <a:ext uri="{FF2B5EF4-FFF2-40B4-BE49-F238E27FC236}">
                <a16:creationId xmlns:a16="http://schemas.microsoft.com/office/drawing/2014/main" id="{B6A4665A-B512-4AA7-B019-3F3056AD1AD6}"/>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7ADA6E4A-20CB-4575-AD81-C82E5615411E}"/>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33850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A2EAE3-D566-4FF9-BEBA-0DE098FE98B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56F88CC-5F6D-42DA-B2AE-AA6A8D80E9B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4DD17EF-5BA4-4547-B31D-C83E1D204F1B}"/>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5" name="Espaço Reservado para Rodapé 4">
            <a:extLst>
              <a:ext uri="{FF2B5EF4-FFF2-40B4-BE49-F238E27FC236}">
                <a16:creationId xmlns:a16="http://schemas.microsoft.com/office/drawing/2014/main" id="{6B01FA10-6DD0-459B-B4A6-74317D802AA3}"/>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D08BD1A1-8248-489B-A5C3-0D020FDA747F}"/>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428734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793E3-71E0-4B0B-8723-A6D93719D83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817349-B182-447C-8CDA-38A315244A7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1BF5D6-DDE5-4342-822B-4B784870C926}"/>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5" name="Espaço Reservado para Rodapé 4">
            <a:extLst>
              <a:ext uri="{FF2B5EF4-FFF2-40B4-BE49-F238E27FC236}">
                <a16:creationId xmlns:a16="http://schemas.microsoft.com/office/drawing/2014/main" id="{CDBDAA69-F626-41CF-A448-BF1D987887F9}"/>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CC9596CE-A2EF-4CD6-9F02-6C758157463F}"/>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281280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39AC6-CFEF-4ACD-94C5-5F0E1FCC3F4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96AA5E4-D351-4D36-B673-AEE557F85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03825C2-D36F-4BAB-95B7-8E4591199491}"/>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5" name="Espaço Reservado para Rodapé 4">
            <a:extLst>
              <a:ext uri="{FF2B5EF4-FFF2-40B4-BE49-F238E27FC236}">
                <a16:creationId xmlns:a16="http://schemas.microsoft.com/office/drawing/2014/main" id="{148F3435-AE68-4797-B714-FE1A4A2FA6AC}"/>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0838DFB4-66F2-45EB-B6E2-F4B0D3A74059}"/>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194888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48C7D-142F-4D91-BC3D-8B9CC232307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DEE835F-AA39-4FCD-83C2-2708F4CBB3D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84D6D13-C080-4539-9112-BD540DE826B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AA05F17-A829-4D3E-A64D-83034C8DDE7E}"/>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6" name="Espaço Reservado para Rodapé 5">
            <a:extLst>
              <a:ext uri="{FF2B5EF4-FFF2-40B4-BE49-F238E27FC236}">
                <a16:creationId xmlns:a16="http://schemas.microsoft.com/office/drawing/2014/main" id="{65C087D0-2FB3-4FEA-82D1-D7077CD150BD}"/>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A7C69F8-16C9-4BFF-967E-D167D24BAA2A}"/>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8675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4DBE1-B062-4447-BC6E-8A465B1E1C0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A81FA6E-7C68-451F-8F10-B8B150ED7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CCC2FBF-EC1A-4638-8581-54EFE214E2E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3E42D41-F8E1-4F3F-948F-A49A31397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962C308-07EE-4D92-AA0C-B7C8435A36C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1679C04-B57F-4A28-904E-0444B40648E5}"/>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8" name="Espaço Reservado para Rodapé 7">
            <a:extLst>
              <a:ext uri="{FF2B5EF4-FFF2-40B4-BE49-F238E27FC236}">
                <a16:creationId xmlns:a16="http://schemas.microsoft.com/office/drawing/2014/main" id="{552B78FA-4CA7-4285-9E67-6DABDDF8C556}"/>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E93FB133-E506-4B58-B78E-A1632CFAEFBE}"/>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120864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BF66A-D721-4D49-877B-5A8F24EA9F7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78DB23-F4BC-4368-BC95-DEAA3934038A}"/>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4" name="Espaço Reservado para Rodapé 3">
            <a:extLst>
              <a:ext uri="{FF2B5EF4-FFF2-40B4-BE49-F238E27FC236}">
                <a16:creationId xmlns:a16="http://schemas.microsoft.com/office/drawing/2014/main" id="{E3595DAC-3BBE-40A7-949E-05EE61AE0DC5}"/>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86DC91B0-4547-422B-8594-0F71982A23F1}"/>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421785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FD59FE-7E60-4080-9ABD-1ECBCCDE91D9}"/>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3" name="Espaço Reservado para Rodapé 2">
            <a:extLst>
              <a:ext uri="{FF2B5EF4-FFF2-40B4-BE49-F238E27FC236}">
                <a16:creationId xmlns:a16="http://schemas.microsoft.com/office/drawing/2014/main" id="{EB9E36C7-BE53-4858-829F-3DDC3E681220}"/>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6914F3A-00DF-41A8-B3A7-98506E11174A}"/>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390485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493D7-A5B4-4F9F-8F71-41E5F19BE4D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C197C72-13B2-40CE-91F1-8B5A59F50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F107935-2210-4D5D-8275-CB958F374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CB0B70C-F57B-44AC-A14A-764CF038C876}"/>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6" name="Espaço Reservado para Rodapé 5">
            <a:extLst>
              <a:ext uri="{FF2B5EF4-FFF2-40B4-BE49-F238E27FC236}">
                <a16:creationId xmlns:a16="http://schemas.microsoft.com/office/drawing/2014/main" id="{4BA75883-A462-4860-9391-4EA0F063A277}"/>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7896881-84D4-4A3B-9FDF-DCE3FFC9D01E}"/>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8950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42241-4BD5-4BD2-903C-298052BFBEE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0EC813A-B500-475B-A695-EA96415BC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0A81003C-0661-4D30-B1E7-245723F49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7EFD0BC-FB83-427E-B6D5-B2166D7A1F20}"/>
              </a:ext>
            </a:extLst>
          </p:cNvPr>
          <p:cNvSpPr>
            <a:spLocks noGrp="1"/>
          </p:cNvSpPr>
          <p:nvPr>
            <p:ph type="dt" sz="half" idx="10"/>
          </p:nvPr>
        </p:nvSpPr>
        <p:spPr/>
        <p:txBody>
          <a:bodyPr/>
          <a:lstStyle/>
          <a:p>
            <a:fld id="{DFE9D74C-FBFB-4AC0-B224-2D67E915E634}" type="datetimeFigureOut">
              <a:rPr lang="pt-BR" smtClean="0"/>
              <a:t>28/07/2019</a:t>
            </a:fld>
            <a:endParaRPr lang="pt-BR" dirty="0"/>
          </a:p>
        </p:txBody>
      </p:sp>
      <p:sp>
        <p:nvSpPr>
          <p:cNvPr id="6" name="Espaço Reservado para Rodapé 5">
            <a:extLst>
              <a:ext uri="{FF2B5EF4-FFF2-40B4-BE49-F238E27FC236}">
                <a16:creationId xmlns:a16="http://schemas.microsoft.com/office/drawing/2014/main" id="{4894094C-9E6F-445F-AB7F-2403428E8778}"/>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F616FEC-3D1D-4185-B23E-C67A86D93872}"/>
              </a:ext>
            </a:extLst>
          </p:cNvPr>
          <p:cNvSpPr>
            <a:spLocks noGrp="1"/>
          </p:cNvSpPr>
          <p:nvPr>
            <p:ph type="sldNum" sz="quarter" idx="12"/>
          </p:nvPr>
        </p:nvSpPr>
        <p:spPr/>
        <p:txBody>
          <a:bodyPr/>
          <a:lstStyle/>
          <a:p>
            <a:fld id="{A353E49E-5C54-45D9-BAC1-CB89AE2EF7AB}" type="slidenum">
              <a:rPr lang="pt-BR" smtClean="0"/>
              <a:t>‹nº›</a:t>
            </a:fld>
            <a:endParaRPr lang="pt-BR" dirty="0"/>
          </a:p>
        </p:txBody>
      </p:sp>
    </p:spTree>
    <p:extLst>
      <p:ext uri="{BB962C8B-B14F-4D97-AF65-F5344CB8AC3E}">
        <p14:creationId xmlns:p14="http://schemas.microsoft.com/office/powerpoint/2010/main" val="208798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7C9D846-3F17-4165-A486-4516C8C6A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BAFDA5E-C244-4203-B316-E66F2457F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A0ACC2-998A-4B0C-8F78-E597EFF61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9D74C-FBFB-4AC0-B224-2D67E915E634}" type="datetimeFigureOut">
              <a:rPr lang="pt-BR" smtClean="0"/>
              <a:t>28/07/2019</a:t>
            </a:fld>
            <a:endParaRPr lang="pt-BR" dirty="0"/>
          </a:p>
        </p:txBody>
      </p:sp>
      <p:sp>
        <p:nvSpPr>
          <p:cNvPr id="5" name="Espaço Reservado para Rodapé 4">
            <a:extLst>
              <a:ext uri="{FF2B5EF4-FFF2-40B4-BE49-F238E27FC236}">
                <a16:creationId xmlns:a16="http://schemas.microsoft.com/office/drawing/2014/main" id="{A7E08548-7DB4-48CD-BBFD-6D1137916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348603F1-A3C4-4319-AD9B-72A381B029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3E49E-5C54-45D9-BAC1-CB89AE2EF7AB}" type="slidenum">
              <a:rPr lang="pt-BR" smtClean="0"/>
              <a:t>‹nº›</a:t>
            </a:fld>
            <a:endParaRPr lang="pt-BR" dirty="0"/>
          </a:p>
        </p:txBody>
      </p:sp>
    </p:spTree>
    <p:extLst>
      <p:ext uri="{BB962C8B-B14F-4D97-AF65-F5344CB8AC3E}">
        <p14:creationId xmlns:p14="http://schemas.microsoft.com/office/powerpoint/2010/main" val="60756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ites.google.com/view/bierundich/h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cholar.google.com.br/citations?user=3pcn0qAAAAAJ"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loos.prof.ufsc.br/diversos/virou-notic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7T_StDqweyo?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349DF-EA2F-4E0B-A8C6-E6C4DC819289}"/>
              </a:ext>
            </a:extLst>
          </p:cNvPr>
          <p:cNvSpPr>
            <a:spLocks noGrp="1"/>
          </p:cNvSpPr>
          <p:nvPr>
            <p:ph type="ctrTitle"/>
          </p:nvPr>
        </p:nvSpPr>
        <p:spPr/>
        <p:txBody>
          <a:bodyPr/>
          <a:lstStyle/>
          <a:p>
            <a:r>
              <a:rPr lang="pt-BR" dirty="0"/>
              <a:t>Minha história </a:t>
            </a:r>
          </a:p>
        </p:txBody>
      </p:sp>
      <p:sp>
        <p:nvSpPr>
          <p:cNvPr id="3" name="Subtítulo 2">
            <a:extLst>
              <a:ext uri="{FF2B5EF4-FFF2-40B4-BE49-F238E27FC236}">
                <a16:creationId xmlns:a16="http://schemas.microsoft.com/office/drawing/2014/main" id="{10BD2902-6759-4307-94E0-69091E2EC606}"/>
              </a:ext>
            </a:extLst>
          </p:cNvPr>
          <p:cNvSpPr>
            <a:spLocks noGrp="1"/>
          </p:cNvSpPr>
          <p:nvPr>
            <p:ph type="subTitle" idx="1"/>
          </p:nvPr>
        </p:nvSpPr>
        <p:spPr/>
        <p:txBody>
          <a:bodyPr/>
          <a:lstStyle/>
          <a:p>
            <a:endParaRPr lang="pt-BR" dirty="0"/>
          </a:p>
        </p:txBody>
      </p:sp>
      <p:pic>
        <p:nvPicPr>
          <p:cNvPr id="5" name="Imagem 4">
            <a:extLst>
              <a:ext uri="{FF2B5EF4-FFF2-40B4-BE49-F238E27FC236}">
                <a16:creationId xmlns:a16="http://schemas.microsoft.com/office/drawing/2014/main" id="{1FB063F6-4F75-4371-A936-567743461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896" y="4109893"/>
            <a:ext cx="1394979" cy="2479963"/>
          </a:xfrm>
          <a:prstGeom prst="rect">
            <a:avLst/>
          </a:prstGeom>
        </p:spPr>
      </p:pic>
      <p:pic>
        <p:nvPicPr>
          <p:cNvPr id="7" name="Imagem 6">
            <a:extLst>
              <a:ext uri="{FF2B5EF4-FFF2-40B4-BE49-F238E27FC236}">
                <a16:creationId xmlns:a16="http://schemas.microsoft.com/office/drawing/2014/main" id="{07244560-695B-4B4C-844A-8674BFBFF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47" y="4108774"/>
            <a:ext cx="1394979" cy="2479963"/>
          </a:xfrm>
          <a:prstGeom prst="rect">
            <a:avLst/>
          </a:prstGeom>
        </p:spPr>
      </p:pic>
    </p:spTree>
    <p:extLst>
      <p:ext uri="{BB962C8B-B14F-4D97-AF65-F5344CB8AC3E}">
        <p14:creationId xmlns:p14="http://schemas.microsoft.com/office/powerpoint/2010/main" val="249166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 Ele levou uma máquina de lavar roupa nova e eu todo o resto.</a:t>
            </a:r>
          </a:p>
          <a:p>
            <a:r>
              <a:rPr lang="pt-BR" dirty="0"/>
              <a:t>Meu curso de física começou dia 30/04/20010, devido  a greve, bem no dia que eu fazia 18 anos.</a:t>
            </a:r>
          </a:p>
          <a:p>
            <a:r>
              <a:rPr lang="pt-BR" dirty="0"/>
              <a:t>Moramos lá na quitinete por uns 6 meses...</a:t>
            </a:r>
          </a:p>
          <a:p>
            <a:r>
              <a:rPr lang="pt-BR" dirty="0"/>
              <a:t>Na época haviam 6 quitinetes.</a:t>
            </a:r>
          </a:p>
          <a:p>
            <a:r>
              <a:rPr lang="pt-BR" dirty="0"/>
              <a:t>Um homem de uma quitinete perguntou se eu topava ensinar Física para uma moça de 17 anos. </a:t>
            </a:r>
          </a:p>
          <a:p>
            <a:r>
              <a:rPr lang="pt-BR" dirty="0"/>
              <a:t>Teve um dia que combinei com o Dario para eu passar a tarde sozinho e receber uma visita. Ela...</a:t>
            </a:r>
          </a:p>
        </p:txBody>
      </p:sp>
    </p:spTree>
    <p:extLst>
      <p:ext uri="{BB962C8B-B14F-4D97-AF65-F5344CB8AC3E}">
        <p14:creationId xmlns:p14="http://schemas.microsoft.com/office/powerpoint/2010/main" val="409782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10000"/>
          </a:bodyPr>
          <a:lstStyle/>
          <a:p>
            <a:r>
              <a:rPr lang="pt-BR" dirty="0"/>
              <a:t> Naquele domingo ela foi me visitar.</a:t>
            </a:r>
          </a:p>
          <a:p>
            <a:r>
              <a:rPr lang="pt-BR" dirty="0"/>
              <a:t>Era dia 25/11/2001 (tenho anotado isso).</a:t>
            </a:r>
          </a:p>
          <a:p>
            <a:r>
              <a:rPr lang="pt-BR" dirty="0"/>
              <a:t>Ficamos e começamos a namorar. </a:t>
            </a:r>
          </a:p>
          <a:p>
            <a:r>
              <a:rPr lang="pt-BR" dirty="0"/>
              <a:t>Naquele dia De noitezinha fomos até a missa juntos de mão dada.</a:t>
            </a:r>
          </a:p>
          <a:p>
            <a:r>
              <a:rPr lang="pt-BR" dirty="0"/>
              <a:t>Ela já viu na missa uma colega gordinha da faculdade e me criticou...Já dava para notar que ela era difícil.</a:t>
            </a:r>
          </a:p>
          <a:p>
            <a:r>
              <a:rPr lang="pt-BR" dirty="0"/>
              <a:t>Eu e o Dario fomos morar em uma casa de madeira novinha com 4 quartos e 4 homens.</a:t>
            </a:r>
          </a:p>
          <a:p>
            <a:r>
              <a:rPr lang="pt-BR" dirty="0"/>
              <a:t>Morei lá por alguns meses e aluguei uma casa de material com 2 quartos.</a:t>
            </a:r>
          </a:p>
          <a:p>
            <a:r>
              <a:rPr lang="pt-BR" dirty="0"/>
              <a:t>O dono da casa é o pedreiro seu Francisco.</a:t>
            </a:r>
          </a:p>
        </p:txBody>
      </p:sp>
    </p:spTree>
    <p:extLst>
      <p:ext uri="{BB962C8B-B14F-4D97-AF65-F5344CB8AC3E}">
        <p14:creationId xmlns:p14="http://schemas.microsoft.com/office/powerpoint/2010/main" val="272828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 Ele é muito gente boa.</a:t>
            </a:r>
          </a:p>
          <a:p>
            <a:endParaRPr lang="pt-BR" dirty="0"/>
          </a:p>
        </p:txBody>
      </p:sp>
    </p:spTree>
    <p:extLst>
      <p:ext uri="{BB962C8B-B14F-4D97-AF65-F5344CB8AC3E}">
        <p14:creationId xmlns:p14="http://schemas.microsoft.com/office/powerpoint/2010/main" val="164576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lstStyle/>
          <a:p>
            <a:r>
              <a:rPr lang="pt-BR" dirty="0"/>
              <a:t>Eu tinha uma bicicleta e pelas 6 da manhã eu ia na casa de um amigo fazer a tarefa.</a:t>
            </a:r>
          </a:p>
          <a:p>
            <a:r>
              <a:rPr lang="pt-BR" dirty="0"/>
              <a:t>Quando eu estava ainda com 18 anos meu irmão foi até Joinville (de ônibus) me visitar.</a:t>
            </a:r>
          </a:p>
          <a:p>
            <a:r>
              <a:rPr lang="pt-BR" dirty="0"/>
              <a:t>Andamos de bicicleta ambos e ele me falou que eu não iria mais viver com o dinheiro dos meus pais...</a:t>
            </a:r>
          </a:p>
          <a:p>
            <a:r>
              <a:rPr lang="pt-BR" dirty="0"/>
              <a:t>Eu sei que meus irmãos também ajudavam financeiramente.</a:t>
            </a:r>
          </a:p>
          <a:p>
            <a:r>
              <a:rPr lang="pt-BR" dirty="0"/>
              <a:t>Eu tinha uma bolsa salário para trabalhar 4 horas por dia no DPROM.</a:t>
            </a:r>
          </a:p>
          <a:p>
            <a:r>
              <a:rPr lang="pt-BR" dirty="0"/>
              <a:t>Decidi então, devido a dificuldade financeira, virar Professor.</a:t>
            </a:r>
          </a:p>
          <a:p>
            <a:endParaRPr lang="pt-BR" dirty="0"/>
          </a:p>
          <a:p>
            <a:endParaRPr lang="pt-BR" dirty="0"/>
          </a:p>
        </p:txBody>
      </p:sp>
    </p:spTree>
    <p:extLst>
      <p:ext uri="{BB962C8B-B14F-4D97-AF65-F5344CB8AC3E}">
        <p14:creationId xmlns:p14="http://schemas.microsoft.com/office/powerpoint/2010/main" val="416606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a:bodyPr>
          <a:lstStyle/>
          <a:p>
            <a:r>
              <a:rPr lang="pt-BR" dirty="0"/>
              <a:t>Aos 18 anos eu dava aula de matemática a noite.</a:t>
            </a:r>
          </a:p>
          <a:p>
            <a:r>
              <a:rPr lang="pt-BR" dirty="0"/>
              <a:t>Eu saia de casa pelas 17:30h e demorava para chegar na escola porque era muito longe.</a:t>
            </a:r>
          </a:p>
          <a:p>
            <a:r>
              <a:rPr lang="pt-BR" dirty="0"/>
              <a:t>Eu chegava em casa pelas 23:00 e estudava até de madrugada.</a:t>
            </a:r>
          </a:p>
          <a:p>
            <a:r>
              <a:rPr lang="pt-BR" dirty="0"/>
              <a:t>Acordava umas 5:30 para ir de bicicleta até a casa de um amigo fazer a tarefa antes da aula.</a:t>
            </a:r>
          </a:p>
          <a:p>
            <a:r>
              <a:rPr lang="pt-BR" dirty="0"/>
              <a:t>Eu já chegava na UDESC as 7:30 para aula que acabava 11:30.</a:t>
            </a:r>
          </a:p>
          <a:p>
            <a:r>
              <a:rPr lang="pt-BR" dirty="0"/>
              <a:t>Depois da aula eu ia pra casa almoçar (fazendo almoço economicamente) e 13:30h eu já começava no DPROM e as 18h eu já pegava o ônibus para chegar a tempo na escola em que eu trabalhava. </a:t>
            </a:r>
          </a:p>
        </p:txBody>
      </p:sp>
    </p:spTree>
    <p:extLst>
      <p:ext uri="{BB962C8B-B14F-4D97-AF65-F5344CB8AC3E}">
        <p14:creationId xmlns:p14="http://schemas.microsoft.com/office/powerpoint/2010/main" val="245240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10000"/>
          </a:bodyPr>
          <a:lstStyle/>
          <a:p>
            <a:r>
              <a:rPr lang="pt-BR" dirty="0"/>
              <a:t>Muita correria!</a:t>
            </a:r>
          </a:p>
          <a:p>
            <a:r>
              <a:rPr lang="pt-BR" dirty="0"/>
              <a:t>Um dia o Professor André L. O. me ofereceu a chance de ganhar uma bolsa de iniciação científica devido ao meu destaque.</a:t>
            </a:r>
          </a:p>
          <a:p>
            <a:r>
              <a:rPr lang="pt-BR" dirty="0"/>
              <a:t>Eu aceitei desde que eu pudesse terminar aquele ano nas atividades de professor e DPROM.</a:t>
            </a:r>
          </a:p>
          <a:p>
            <a:r>
              <a:rPr lang="pt-BR" dirty="0"/>
              <a:t>Ele topou.</a:t>
            </a:r>
          </a:p>
          <a:p>
            <a:r>
              <a:rPr lang="pt-BR" dirty="0"/>
              <a:t>Me lembro bem que no comecinho tive que fazer já uma apresentação para ele e outros professores.</a:t>
            </a:r>
          </a:p>
          <a:p>
            <a:r>
              <a:rPr lang="pt-BR" dirty="0"/>
              <a:t>Minha apresentação foi horrível!!!!</a:t>
            </a:r>
          </a:p>
          <a:p>
            <a:r>
              <a:rPr lang="pt-BR" dirty="0"/>
              <a:t>O Professor Sasse, cujo pai já foi prefeito em Blumenau, educadamente criticou meus defeitos e deu bons conselhos.</a:t>
            </a:r>
          </a:p>
        </p:txBody>
      </p:sp>
    </p:spTree>
    <p:extLst>
      <p:ext uri="{BB962C8B-B14F-4D97-AF65-F5344CB8AC3E}">
        <p14:creationId xmlns:p14="http://schemas.microsoft.com/office/powerpoint/2010/main" val="307552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20000"/>
          </a:bodyPr>
          <a:lstStyle/>
          <a:p>
            <a:r>
              <a:rPr lang="pt-BR" dirty="0"/>
              <a:t>Chegou uma fase que eu não conseguia mais viver com o dinheiro da bolsa.</a:t>
            </a:r>
          </a:p>
          <a:p>
            <a:r>
              <a:rPr lang="pt-BR" dirty="0"/>
              <a:t>Comecei a dar aulas particulares.</a:t>
            </a:r>
          </a:p>
          <a:p>
            <a:r>
              <a:rPr lang="pt-BR" dirty="0"/>
              <a:t>Isso ajudava muito financeiramente e meu treinamento.</a:t>
            </a:r>
          </a:p>
          <a:p>
            <a:pPr marL="285750" indent="-285750">
              <a:lnSpc>
                <a:spcPct val="200000"/>
              </a:lnSpc>
              <a:buClr>
                <a:srgbClr val="0054A8"/>
              </a:buClr>
            </a:pPr>
            <a:r>
              <a:rPr lang="pt-BR" dirty="0"/>
              <a:t>Visitei na época várias universidades: UFPE, UFMG, UFSM, UFRGS, USP, UNICAMPI, UFF.</a:t>
            </a:r>
          </a:p>
          <a:p>
            <a:pPr marL="285750" indent="-285750">
              <a:lnSpc>
                <a:spcPct val="200000"/>
              </a:lnSpc>
              <a:buClr>
                <a:srgbClr val="0054A8"/>
              </a:buClr>
            </a:pPr>
            <a:r>
              <a:rPr lang="pt-BR" dirty="0"/>
              <a:t>Me lembro bem que eu ia a todas universidades de ônibus e teve um caso em que professor André me ajudou financeiramente.</a:t>
            </a:r>
          </a:p>
          <a:p>
            <a:endParaRPr lang="pt-BR" dirty="0"/>
          </a:p>
          <a:p>
            <a:endParaRPr lang="pt-BR" dirty="0"/>
          </a:p>
        </p:txBody>
      </p:sp>
    </p:spTree>
    <p:extLst>
      <p:ext uri="{BB962C8B-B14F-4D97-AF65-F5344CB8AC3E}">
        <p14:creationId xmlns:p14="http://schemas.microsoft.com/office/powerpoint/2010/main" val="344932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r>
              <a:rPr lang="pt-BR" dirty="0"/>
              <a:t>Me recordo que fui para UFPE de ônibus foram 55 horas!!!</a:t>
            </a:r>
          </a:p>
          <a:p>
            <a:r>
              <a:rPr lang="pt-BR" dirty="0"/>
              <a:t>O curso era de 3 semanas e pagaram a passagem de avião para eu retornar.</a:t>
            </a:r>
          </a:p>
          <a:p>
            <a:r>
              <a:rPr lang="pt-BR" dirty="0"/>
              <a:t>Foi meu primeiro voo.</a:t>
            </a:r>
          </a:p>
          <a:p>
            <a:r>
              <a:rPr lang="pt-BR" dirty="0"/>
              <a:t>Quando cheguei em casa recebi um e-mail deles me convidando para fazer pós graduação lá.</a:t>
            </a:r>
          </a:p>
          <a:p>
            <a:r>
              <a:rPr lang="pt-BR" dirty="0"/>
              <a:t>Eu trabalhei no projeto Resgate.</a:t>
            </a:r>
          </a:p>
          <a:p>
            <a:r>
              <a:rPr lang="pt-BR" dirty="0"/>
              <a:t>Durante minha fase na UDESC eu tive 3 ideias famosas: Jornal mundo físico, website mundo físico e Palestra em escolas.</a:t>
            </a:r>
          </a:p>
          <a:p>
            <a:r>
              <a:rPr lang="pt-BR" dirty="0"/>
              <a:t>Também fui professor do cursinho pre vestibular da UDESC.</a:t>
            </a:r>
          </a:p>
        </p:txBody>
      </p:sp>
    </p:spTree>
    <p:extLst>
      <p:ext uri="{BB962C8B-B14F-4D97-AF65-F5344CB8AC3E}">
        <p14:creationId xmlns:p14="http://schemas.microsoft.com/office/powerpoint/2010/main" val="357873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20000"/>
          </a:bodyPr>
          <a:lstStyle/>
          <a:p>
            <a:r>
              <a:rPr lang="pt-BR" dirty="0"/>
              <a:t>Em 2005 foi minha formatura em Física!</a:t>
            </a:r>
          </a:p>
          <a:p>
            <a:r>
              <a:rPr lang="pt-BR" dirty="0"/>
              <a:t>No mesmo dia me casei...</a:t>
            </a:r>
          </a:p>
          <a:p>
            <a:r>
              <a:rPr lang="pt-BR" dirty="0"/>
              <a:t>Me recordo bem que quando meu querido pai soube que eu ia me casar ele ficou bravo (ele estava certo).</a:t>
            </a:r>
          </a:p>
          <a:p>
            <a:r>
              <a:rPr lang="pt-BR" dirty="0"/>
              <a:t>Minha família veio até Joinville e o seu Francisco deixou todos dormirem numa casa dele que estava vazia.</a:t>
            </a:r>
          </a:p>
          <a:p>
            <a:pPr marL="285750" indent="-285750">
              <a:buClr>
                <a:srgbClr val="0054A8"/>
              </a:buClr>
            </a:pPr>
            <a:r>
              <a:rPr lang="pt-BR" dirty="0"/>
              <a:t>Fiz Mestrado em Ciência e Engenharia de materiais (Área Interdisciplinar!) (UDESC+Sanduíche UFRGS)</a:t>
            </a:r>
          </a:p>
          <a:p>
            <a:pPr marL="285750" indent="-285750">
              <a:buClr>
                <a:srgbClr val="0054A8"/>
              </a:buClr>
            </a:pPr>
            <a:r>
              <a:rPr lang="pt-BR" dirty="0"/>
              <a:t>Morei na época em porto alegre por 3 meses.</a:t>
            </a:r>
          </a:p>
          <a:p>
            <a:pPr marL="285750" indent="-285750">
              <a:buClr>
                <a:srgbClr val="0054A8"/>
              </a:buClr>
            </a:pPr>
            <a:r>
              <a:rPr lang="pt-BR" dirty="0"/>
              <a:t>Eu ia morar numa casa alugada mas quando cheguei lá o rapaz disse que eu só poderia ficar num quarto na casa que ele morava com a esposa e um menininho filho deles.</a:t>
            </a:r>
          </a:p>
          <a:p>
            <a:endParaRPr lang="pt-BR" dirty="0"/>
          </a:p>
          <a:p>
            <a:endParaRPr lang="pt-BR" dirty="0"/>
          </a:p>
        </p:txBody>
      </p:sp>
    </p:spTree>
    <p:extLst>
      <p:ext uri="{BB962C8B-B14F-4D97-AF65-F5344CB8AC3E}">
        <p14:creationId xmlns:p14="http://schemas.microsoft.com/office/powerpoint/2010/main" val="17900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10000"/>
          </a:bodyPr>
          <a:lstStyle/>
          <a:p>
            <a:r>
              <a:rPr lang="pt-BR" dirty="0"/>
              <a:t>Eu só ficava no quarto escrevendo minha dissertação de mestrado.</a:t>
            </a:r>
          </a:p>
          <a:p>
            <a:r>
              <a:rPr lang="pt-BR" dirty="0"/>
              <a:t>Teve um dia tão quente que desmaiei encima da cama.</a:t>
            </a:r>
          </a:p>
          <a:p>
            <a:r>
              <a:rPr lang="pt-BR" dirty="0"/>
              <a:t>Depois que eu terminei o mestrado, graças ao professor Sérgio Pezzin, fui para Alemanha fazer o doutorado.</a:t>
            </a:r>
          </a:p>
          <a:p>
            <a:r>
              <a:rPr lang="pt-BR" dirty="0"/>
              <a:t>Um dia fiz concurso para ser professor de Física na UDESC em 2007. Entre outros fazendo a prova tinha um professor que me deu aula de Física 3...Ele reprovou!!! E eu passei.</a:t>
            </a:r>
          </a:p>
          <a:p>
            <a:r>
              <a:rPr lang="pt-BR" dirty="0"/>
              <a:t>Na época o Sérgio Pezzin estava fazendo pós doutorado lá em Geesthacht.</a:t>
            </a:r>
          </a:p>
          <a:p>
            <a:r>
              <a:rPr lang="pt-BR" dirty="0"/>
              <a:t>Ele morava em uma casa alugada do outro lado da rua!</a:t>
            </a:r>
          </a:p>
          <a:p>
            <a:r>
              <a:rPr lang="pt-BR" dirty="0"/>
              <a:t>No começo eu ficava num tipo de pensão: 10 quartos para mulher, 10 para homens, 2 salas para ver TV (fumantes e não fumantes).</a:t>
            </a:r>
          </a:p>
          <a:p>
            <a:endParaRPr lang="pt-BR" dirty="0"/>
          </a:p>
        </p:txBody>
      </p:sp>
    </p:spTree>
    <p:extLst>
      <p:ext uri="{BB962C8B-B14F-4D97-AF65-F5344CB8AC3E}">
        <p14:creationId xmlns:p14="http://schemas.microsoft.com/office/powerpoint/2010/main" val="111774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169C7-53FC-4003-B345-2453EFC80206}"/>
              </a:ext>
            </a:extLst>
          </p:cNvPr>
          <p:cNvSpPr>
            <a:spLocks noGrp="1"/>
          </p:cNvSpPr>
          <p:nvPr>
            <p:ph type="title"/>
          </p:nvPr>
        </p:nvSpPr>
        <p:spPr/>
        <p:txBody>
          <a:bodyPr/>
          <a:lstStyle/>
          <a:p>
            <a:r>
              <a:rPr lang="pt-BR" dirty="0"/>
              <a:t>Começo</a:t>
            </a:r>
          </a:p>
        </p:txBody>
      </p:sp>
      <p:sp>
        <p:nvSpPr>
          <p:cNvPr id="3" name="Espaço Reservado para Conteúdo 2">
            <a:extLst>
              <a:ext uri="{FF2B5EF4-FFF2-40B4-BE49-F238E27FC236}">
                <a16:creationId xmlns:a16="http://schemas.microsoft.com/office/drawing/2014/main" id="{70120FCC-656C-45F0-8DDF-CA7D383DCF21}"/>
              </a:ext>
            </a:extLst>
          </p:cNvPr>
          <p:cNvSpPr>
            <a:spLocks noGrp="1"/>
          </p:cNvSpPr>
          <p:nvPr>
            <p:ph idx="1"/>
          </p:nvPr>
        </p:nvSpPr>
        <p:spPr/>
        <p:txBody>
          <a:bodyPr>
            <a:normAutofit lnSpcReduction="10000"/>
          </a:bodyPr>
          <a:lstStyle/>
          <a:p>
            <a:r>
              <a:rPr lang="pt-BR" dirty="0"/>
              <a:t>Nasci dia 30/04/1983.</a:t>
            </a:r>
          </a:p>
          <a:p>
            <a:r>
              <a:rPr lang="pt-BR" dirty="0" err="1"/>
              <a:t>Morvamos</a:t>
            </a:r>
            <a:r>
              <a:rPr lang="pt-BR" dirty="0"/>
              <a:t> na rua JORDÃO.</a:t>
            </a:r>
          </a:p>
          <a:p>
            <a:r>
              <a:rPr lang="pt-BR" dirty="0"/>
              <a:t>Quando eu tinha 6 anos fui com meu irmão fazer matricula na escola Euclides de Castro.</a:t>
            </a:r>
          </a:p>
          <a:p>
            <a:r>
              <a:rPr lang="pt-BR" dirty="0"/>
              <a:t>Ele não conseguiu fazer a matricula por que era mais novo do que eu.</a:t>
            </a:r>
          </a:p>
          <a:p>
            <a:r>
              <a:rPr lang="pt-BR" dirty="0"/>
              <a:t>Fui aluno da professora Patricia, do Luiz e da Iolanda (diretora).</a:t>
            </a:r>
          </a:p>
          <a:p>
            <a:r>
              <a:rPr lang="pt-BR" dirty="0"/>
              <a:t>Quando eu era pequeno eu já varria a casa, passava pano e trabalhava muito.</a:t>
            </a:r>
          </a:p>
          <a:p>
            <a:r>
              <a:rPr lang="pt-BR" dirty="0"/>
              <a:t>Quando eu tinha uns 10-12 anos comecei a cavar com enxadão uma lagoa.</a:t>
            </a:r>
          </a:p>
        </p:txBody>
      </p:sp>
    </p:spTree>
    <p:extLst>
      <p:ext uri="{BB962C8B-B14F-4D97-AF65-F5344CB8AC3E}">
        <p14:creationId xmlns:p14="http://schemas.microsoft.com/office/powerpoint/2010/main" val="236953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Cada pessoa tinha uma prateleira na geladeira.</a:t>
            </a:r>
          </a:p>
          <a:p>
            <a:r>
              <a:rPr lang="pt-BR" dirty="0"/>
              <a:t>Os banheiros eram para tomar um banho quente/frio especial que eu não conhecia na época.</a:t>
            </a:r>
          </a:p>
          <a:p>
            <a:r>
              <a:rPr lang="pt-BR" dirty="0"/>
              <a:t>Todos os quartos tinham uma pia com espelho para escovar os dentes.</a:t>
            </a:r>
          </a:p>
          <a:p>
            <a:r>
              <a:rPr lang="pt-BR" dirty="0"/>
              <a:t>Depois morei em metade de uma casa mas não deu certo e me mudei para um apartamento.</a:t>
            </a:r>
          </a:p>
          <a:p>
            <a:r>
              <a:rPr lang="pt-BR" dirty="0"/>
              <a:t>Eu sempre ia ao mercado e comprava duas sacolas de cerveja!</a:t>
            </a:r>
          </a:p>
        </p:txBody>
      </p:sp>
    </p:spTree>
    <p:extLst>
      <p:ext uri="{BB962C8B-B14F-4D97-AF65-F5344CB8AC3E}">
        <p14:creationId xmlns:p14="http://schemas.microsoft.com/office/powerpoint/2010/main" val="204584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lstStyle/>
          <a:p>
            <a:r>
              <a:rPr lang="pt-BR" dirty="0">
                <a:hlinkClick r:id="rId2"/>
              </a:rPr>
              <a:t>https://sites.google.com/view/bierundich/home</a:t>
            </a:r>
            <a:endParaRPr lang="pt-BR" dirty="0"/>
          </a:p>
          <a:p>
            <a:r>
              <a:rPr lang="pt-BR" dirty="0"/>
              <a:t>Eu atualizei o site.</a:t>
            </a:r>
          </a:p>
          <a:p>
            <a:r>
              <a:rPr lang="pt-BR" dirty="0"/>
              <a:t>Já tomei 265 cervejas diferentes e um dia chegarei a mil.</a:t>
            </a:r>
          </a:p>
        </p:txBody>
      </p:sp>
    </p:spTree>
    <p:extLst>
      <p:ext uri="{BB962C8B-B14F-4D97-AF65-F5344CB8AC3E}">
        <p14:creationId xmlns:p14="http://schemas.microsoft.com/office/powerpoint/2010/main" val="230256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 Eu colocava a cerveja encima do telhado para gelar com a neve.</a:t>
            </a:r>
          </a:p>
          <a:p>
            <a:r>
              <a:rPr lang="pt-BR" dirty="0"/>
              <a:t>Era comum tomarem cervejas lá a temperatura ambiente.</a:t>
            </a:r>
          </a:p>
          <a:p>
            <a:r>
              <a:rPr lang="pt-BR" dirty="0"/>
              <a:t>Quando fui para Alemanha fui sozinho por questões financeiras.</a:t>
            </a:r>
          </a:p>
          <a:p>
            <a:r>
              <a:rPr lang="pt-BR" dirty="0"/>
              <a:t>Era tanta-muita reclamação de minha esposa para se mudar e ir morar lá comigo...</a:t>
            </a:r>
          </a:p>
          <a:p>
            <a:r>
              <a:rPr lang="pt-BR" dirty="0"/>
              <a:t>O Prof. Sérgio na época emprestou dinheiro e comprou a passagem para a minha esposa ir para Alemanha.</a:t>
            </a:r>
          </a:p>
          <a:p>
            <a:r>
              <a:rPr lang="pt-BR" dirty="0"/>
              <a:t>Lembro bem que ela chegou lá com o cabelo curto!!! Vendeu o próprio cabelo para ganhar dinheiro,</a:t>
            </a:r>
          </a:p>
        </p:txBody>
      </p:sp>
    </p:spTree>
    <p:extLst>
      <p:ext uri="{BB962C8B-B14F-4D97-AF65-F5344CB8AC3E}">
        <p14:creationId xmlns:p14="http://schemas.microsoft.com/office/powerpoint/2010/main" val="312341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r>
              <a:rPr lang="pt-BR" dirty="0"/>
              <a:t>Quando eu estava lá na Alemanha só dois anos eu já possuía quase o dobro da quantidade necessária para defender o doutorado!</a:t>
            </a:r>
          </a:p>
          <a:p>
            <a:r>
              <a:rPr lang="pt-BR" dirty="0"/>
              <a:t>Eu era viciado em trabalhar.</a:t>
            </a:r>
          </a:p>
          <a:p>
            <a:r>
              <a:rPr lang="pt-BR" dirty="0"/>
              <a:t>Na época meu chefe era V. A....</a:t>
            </a:r>
          </a:p>
          <a:p>
            <a:r>
              <a:rPr lang="pt-BR" dirty="0"/>
              <a:t>Ele disse que eu deveria ter 3 anos.</a:t>
            </a:r>
          </a:p>
          <a:p>
            <a:r>
              <a:rPr lang="pt-BR" dirty="0"/>
              <a:t>Então aprendi a escrever artigos e PATENTES.</a:t>
            </a:r>
          </a:p>
          <a:p>
            <a:r>
              <a:rPr lang="pt-BR" dirty="0"/>
              <a:t>Tudo em inglês.</a:t>
            </a:r>
          </a:p>
          <a:p>
            <a:r>
              <a:rPr lang="pt-BR" dirty="0"/>
              <a:t>Haviam pessoas de todos os países lá. </a:t>
            </a:r>
          </a:p>
          <a:p>
            <a:r>
              <a:rPr lang="pt-BR" dirty="0"/>
              <a:t>A linguagem oficial era o inglês.</a:t>
            </a:r>
          </a:p>
        </p:txBody>
      </p:sp>
    </p:spTree>
    <p:extLst>
      <p:ext uri="{BB962C8B-B14F-4D97-AF65-F5344CB8AC3E}">
        <p14:creationId xmlns:p14="http://schemas.microsoft.com/office/powerpoint/2010/main" val="377433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lstStyle/>
          <a:p>
            <a:r>
              <a:rPr lang="pt-BR" dirty="0"/>
              <a:t>Eu só falava em alemão nos finais de semana.</a:t>
            </a:r>
          </a:p>
          <a:p>
            <a:r>
              <a:rPr lang="pt-BR" dirty="0"/>
              <a:t>Durante a semana eu tinha aula de alemão e inglês lá no GKSS.</a:t>
            </a:r>
          </a:p>
          <a:p>
            <a:r>
              <a:rPr lang="pt-BR" dirty="0"/>
              <a:t>Mesmo assim eu estudava por conta sozinho e persistia sempre.</a:t>
            </a:r>
          </a:p>
          <a:p>
            <a:r>
              <a:rPr lang="pt-BR" dirty="0"/>
              <a:t>Eu poderia escolher quem ia me orientar no doutorado.</a:t>
            </a:r>
          </a:p>
          <a:p>
            <a:r>
              <a:rPr lang="pt-BR" dirty="0"/>
              <a:t>Com muita sorte escolhi o Professor Karl Schulte!	</a:t>
            </a:r>
          </a:p>
        </p:txBody>
      </p:sp>
      <p:pic>
        <p:nvPicPr>
          <p:cNvPr id="4" name="Picture 2" descr="Karl Schulte">
            <a:extLst>
              <a:ext uri="{FF2B5EF4-FFF2-40B4-BE49-F238E27FC236}">
                <a16:creationId xmlns:a16="http://schemas.microsoft.com/office/drawing/2014/main" id="{E3A6C23D-B539-4051-854F-39E076493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900" y="4571999"/>
            <a:ext cx="1394200" cy="208478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EC8E20A-5E37-47C7-ADBF-EF1BFF8F8AC2}"/>
              </a:ext>
            </a:extLst>
          </p:cNvPr>
          <p:cNvSpPr txBox="1">
            <a:spLocks/>
          </p:cNvSpPr>
          <p:nvPr/>
        </p:nvSpPr>
        <p:spPr>
          <a:xfrm>
            <a:off x="1810328" y="4771738"/>
            <a:ext cx="3071884" cy="1672846"/>
          </a:xfrm>
          <a:prstGeom prst="rect">
            <a:avLst/>
          </a:prstGeom>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nl-NL" sz="2400" dirty="0"/>
              <a:t>Prof. Dr.-Ing. Karl Schulte</a:t>
            </a:r>
          </a:p>
          <a:p>
            <a:pPr marL="0" indent="0">
              <a:buNone/>
            </a:pPr>
            <a:r>
              <a:rPr lang="nl-NL" sz="2400" dirty="0"/>
              <a:t>Referência mundial na área de compósitos</a:t>
            </a:r>
          </a:p>
          <a:p>
            <a:pPr marL="0" indent="0">
              <a:buNone/>
            </a:pPr>
            <a:r>
              <a:rPr lang="nl-NL" sz="2400" dirty="0"/>
              <a:t>&gt;230 papers</a:t>
            </a:r>
          </a:p>
          <a:p>
            <a:pPr marL="0" indent="0">
              <a:buNone/>
            </a:pPr>
            <a:r>
              <a:rPr lang="nl-NL" sz="2400" dirty="0"/>
              <a:t>&gt;3300 citações</a:t>
            </a:r>
            <a:endParaRPr lang="en-US" sz="2400" dirty="0"/>
          </a:p>
        </p:txBody>
      </p:sp>
    </p:spTree>
    <p:extLst>
      <p:ext uri="{BB962C8B-B14F-4D97-AF65-F5344CB8AC3E}">
        <p14:creationId xmlns:p14="http://schemas.microsoft.com/office/powerpoint/2010/main" val="274474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85000" lnSpcReduction="20000"/>
          </a:bodyPr>
          <a:lstStyle/>
          <a:p>
            <a:r>
              <a:rPr lang="pt-BR" dirty="0"/>
              <a:t>Me lembro que eu escrevia tantos artigos e tentavam me obrigar a colocar o nome de pessoas que não ajudaram.</a:t>
            </a:r>
          </a:p>
          <a:p>
            <a:r>
              <a:rPr lang="pt-BR" dirty="0"/>
              <a:t>Então um dia com um artigo pronto decidi que só seria eu e o Prof. Karl  Schulte.</a:t>
            </a:r>
          </a:p>
          <a:p>
            <a:r>
              <a:rPr lang="pt-BR" dirty="0"/>
              <a:t>Lembro que ele não queria ter o nome como autor por não ter ajudado a escrever.</a:t>
            </a:r>
          </a:p>
          <a:p>
            <a:r>
              <a:rPr lang="pt-BR" dirty="0"/>
              <a:t>Convenci ele a participar.</a:t>
            </a:r>
          </a:p>
          <a:p>
            <a:r>
              <a:rPr lang="pt-BR" dirty="0"/>
              <a:t>Ele concordou desde que eu só submeteria o artigo depois de defender o doutorado.</a:t>
            </a:r>
          </a:p>
          <a:p>
            <a:r>
              <a:rPr lang="pt-BR" dirty="0"/>
              <a:t>Basta clicar me </a:t>
            </a:r>
            <a:r>
              <a:rPr lang="pt-BR" dirty="0">
                <a:hlinkClick r:id="rId2"/>
              </a:rPr>
              <a:t>https://scholar.google.com.br/citations?user=3pcn0qAAAAAJ</a:t>
            </a:r>
            <a:r>
              <a:rPr lang="pt-BR" dirty="0"/>
              <a:t> para ver a citação de todos os artigos.</a:t>
            </a:r>
          </a:p>
          <a:p>
            <a:r>
              <a:rPr lang="pt-BR" dirty="0"/>
              <a:t>Meu recorde é de 67 citações e do artigo com o Karl Schulte já tivemos 52 citações.</a:t>
            </a:r>
          </a:p>
        </p:txBody>
      </p:sp>
    </p:spTree>
    <p:extLst>
      <p:ext uri="{BB962C8B-B14F-4D97-AF65-F5344CB8AC3E}">
        <p14:creationId xmlns:p14="http://schemas.microsoft.com/office/powerpoint/2010/main" val="3269015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10000"/>
          </a:bodyPr>
          <a:lstStyle/>
          <a:p>
            <a:r>
              <a:rPr lang="pt-BR" dirty="0"/>
              <a:t>Antes mesmo de defender o doutorado em Geesthacht na Alemanha comecei o PhD em Cleveland nos EUA.</a:t>
            </a:r>
          </a:p>
          <a:p>
            <a:r>
              <a:rPr lang="pt-BR" dirty="0"/>
              <a:t>Fui entrevistado (obviamente em inglês) pela prof. DL Feke (vice reitor) e Prof. I Manas-Zloczower.</a:t>
            </a:r>
          </a:p>
          <a:p>
            <a:r>
              <a:rPr lang="pt-BR" dirty="0"/>
              <a:t>Duas pessoas muito especiais.</a:t>
            </a:r>
          </a:p>
          <a:p>
            <a:r>
              <a:rPr lang="pt-BR" dirty="0"/>
              <a:t>Fui acompanhado para Cleveland.</a:t>
            </a:r>
          </a:p>
          <a:p>
            <a:r>
              <a:rPr lang="pt-BR" dirty="0"/>
              <a:t>Moramos num apartamento de dois quartos perto da CWRU.</a:t>
            </a:r>
          </a:p>
          <a:p>
            <a:r>
              <a:rPr lang="pt-BR" dirty="0"/>
              <a:t>Eu sempre ia a pé trabalhar de tão perto que era.</a:t>
            </a:r>
          </a:p>
          <a:p>
            <a:r>
              <a:rPr lang="pt-BR" dirty="0"/>
              <a:t>A Daiana (com duas netinhas fofinhas) morava no apartamento da frente.</a:t>
            </a:r>
          </a:p>
          <a:p>
            <a:r>
              <a:rPr lang="pt-BR" dirty="0"/>
              <a:t>Ela era muito legal!</a:t>
            </a:r>
          </a:p>
        </p:txBody>
      </p:sp>
    </p:spTree>
    <p:extLst>
      <p:ext uri="{BB962C8B-B14F-4D97-AF65-F5344CB8AC3E}">
        <p14:creationId xmlns:p14="http://schemas.microsoft.com/office/powerpoint/2010/main" val="96337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10000"/>
          </a:bodyPr>
          <a:lstStyle/>
          <a:p>
            <a:r>
              <a:rPr lang="pt-BR" dirty="0"/>
              <a:t>Meu vício em trabalhar prosseguiu.</a:t>
            </a:r>
          </a:p>
          <a:p>
            <a:r>
              <a:rPr lang="pt-BR" dirty="0"/>
              <a:t>Um dia eu estava indo almoçar em casa e um gerador eólico estava sendo instalado lá na CWRU.</a:t>
            </a:r>
          </a:p>
          <a:p>
            <a:r>
              <a:rPr lang="pt-BR" dirty="0"/>
              <a:t>Aquele dia fui almoçar pensando: vou fazer eu mesmo pás para um gerador usando material compósito de nano tubos de carbono com poliuretano.</a:t>
            </a:r>
          </a:p>
          <a:p>
            <a:r>
              <a:rPr lang="pt-BR" dirty="0"/>
              <a:t>Fui escondido durante os finais de semana fazer no laboratório uma pá.</a:t>
            </a:r>
          </a:p>
          <a:p>
            <a:r>
              <a:rPr lang="pt-BR" dirty="0"/>
              <a:t>Quando a primeira pá ficou pronta usando o mini gerador que eu havia comprado mostrei para Prof. Ica.</a:t>
            </a:r>
          </a:p>
          <a:p>
            <a:r>
              <a:rPr lang="pt-BR" dirty="0"/>
              <a:t>Ela ADOROU e disse que pagaria os gastos com materiais para eu construir as 3 pás do gerador.</a:t>
            </a:r>
          </a:p>
        </p:txBody>
      </p:sp>
    </p:spTree>
    <p:extLst>
      <p:ext uri="{BB962C8B-B14F-4D97-AF65-F5344CB8AC3E}">
        <p14:creationId xmlns:p14="http://schemas.microsoft.com/office/powerpoint/2010/main" val="121138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lstStyle/>
          <a:p>
            <a:endParaRPr lang="pt-BR" dirty="0"/>
          </a:p>
        </p:txBody>
      </p:sp>
      <p:pic>
        <p:nvPicPr>
          <p:cNvPr id="4" name="Picture 3" descr="C:\Users\Marcio Loos\Documents\______LOOS_CWRU_DOCUMENTS________\WInd_Mill_Nano\High_Resolution_Images\World’s First CNT Reinforced PU Wind Blades-7.JPG">
            <a:extLst>
              <a:ext uri="{FF2B5EF4-FFF2-40B4-BE49-F238E27FC236}">
                <a16:creationId xmlns:a16="http://schemas.microsoft.com/office/drawing/2014/main" id="{D43A23BB-C508-4503-AAA4-6B104228F37B}"/>
              </a:ext>
            </a:extLst>
          </p:cNvPr>
          <p:cNvPicPr>
            <a:picLocks noChangeAspect="1" noChangeArrowheads="1"/>
          </p:cNvPicPr>
          <p:nvPr/>
        </p:nvPicPr>
        <p:blipFill>
          <a:blip r:embed="rId2" cstate="print"/>
          <a:srcRect/>
          <a:stretch>
            <a:fillRect/>
          </a:stretch>
        </p:blipFill>
        <p:spPr bwMode="auto">
          <a:xfrm rot="5400000">
            <a:off x="1759886" y="3620471"/>
            <a:ext cx="4921284" cy="1214117"/>
          </a:xfrm>
          <a:prstGeom prst="rect">
            <a:avLst/>
          </a:prstGeom>
          <a:noFill/>
        </p:spPr>
      </p:pic>
      <p:pic>
        <p:nvPicPr>
          <p:cNvPr id="5" name="Picture 2" descr="C:\Users\Marcio Loos\Documents\______LOOS_CWRU_DOCUMENTS________\WInd_Mill_Nano\High_Resolution_Images\World’s First CNT Reinforced PU Wind Blades-4.JPG">
            <a:extLst>
              <a:ext uri="{FF2B5EF4-FFF2-40B4-BE49-F238E27FC236}">
                <a16:creationId xmlns:a16="http://schemas.microsoft.com/office/drawing/2014/main" id="{1AB2CD5F-C788-4F6D-BC94-A12D6283092F}"/>
              </a:ext>
            </a:extLst>
          </p:cNvPr>
          <p:cNvPicPr>
            <a:picLocks noChangeAspect="1" noChangeArrowheads="1"/>
          </p:cNvPicPr>
          <p:nvPr/>
        </p:nvPicPr>
        <p:blipFill>
          <a:blip r:embed="rId3" cstate="print"/>
          <a:srcRect/>
          <a:stretch>
            <a:fillRect/>
          </a:stretch>
        </p:blipFill>
        <p:spPr bwMode="auto">
          <a:xfrm>
            <a:off x="6096000" y="1690688"/>
            <a:ext cx="4903788" cy="4990212"/>
          </a:xfrm>
          <a:prstGeom prst="rect">
            <a:avLst/>
          </a:prstGeom>
          <a:noFill/>
        </p:spPr>
      </p:pic>
      <p:sp>
        <p:nvSpPr>
          <p:cNvPr id="6" name="TextBox 1">
            <a:extLst>
              <a:ext uri="{FF2B5EF4-FFF2-40B4-BE49-F238E27FC236}">
                <a16:creationId xmlns:a16="http://schemas.microsoft.com/office/drawing/2014/main" id="{EAC804DE-5E98-47F3-B76A-F28A6B3586C4}"/>
              </a:ext>
            </a:extLst>
          </p:cNvPr>
          <p:cNvSpPr txBox="1"/>
          <p:nvPr/>
        </p:nvSpPr>
        <p:spPr>
          <a:xfrm>
            <a:off x="6275387" y="5927591"/>
            <a:ext cx="2209323" cy="646331"/>
          </a:xfrm>
          <a:prstGeom prst="rect">
            <a:avLst/>
          </a:prstGeom>
          <a:solidFill>
            <a:srgbClr val="FF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rPr>
              <a:t>Vá além do esperado.</a:t>
            </a:r>
          </a:p>
          <a:p>
            <a:r>
              <a:rPr lang="pt-BR" dirty="0">
                <a:solidFill>
                  <a:schemeClr val="bg1"/>
                </a:solidFill>
              </a:rPr>
              <a:t>Surpreenda!</a:t>
            </a:r>
          </a:p>
        </p:txBody>
      </p:sp>
    </p:spTree>
    <p:extLst>
      <p:ext uri="{BB962C8B-B14F-4D97-AF65-F5344CB8AC3E}">
        <p14:creationId xmlns:p14="http://schemas.microsoft.com/office/powerpoint/2010/main" val="350376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r>
              <a:rPr lang="pt-BR" dirty="0"/>
              <a:t>Uma vez que fiz tudo coloquei num prédio que era estacionamento e fiz um vídeo.</a:t>
            </a:r>
          </a:p>
          <a:p>
            <a:r>
              <a:rPr lang="pt-BR" dirty="0"/>
              <a:t>No mesmo dia fiquei famoso. </a:t>
            </a:r>
          </a:p>
          <a:p>
            <a:r>
              <a:rPr lang="pt-BR" dirty="0"/>
              <a:t>A noticia atraiu a atenção de diversos meios de divulgação incluindo DISCOVERY CHANNEL e msnbc. </a:t>
            </a:r>
          </a:p>
          <a:p>
            <a:r>
              <a:rPr lang="pt-BR" dirty="0"/>
              <a:t>Em adição, a reportagem de cobertura foi traduzida em 12 línguas e divulgada em mais de 219 países ao redor do mundo </a:t>
            </a:r>
          </a:p>
          <a:p>
            <a:endParaRPr lang="pt-BR" dirty="0"/>
          </a:p>
          <a:p>
            <a:r>
              <a:rPr lang="pt-BR" dirty="0"/>
              <a:t>Para ver toda a história vá em</a:t>
            </a:r>
            <a:r>
              <a:rPr lang="pt-BR" dirty="0">
                <a:hlinkClick r:id="rId2"/>
              </a:rPr>
              <a:t>http://loos.prof.ufsc.br/diversos/virou-noticia/</a:t>
            </a:r>
            <a:r>
              <a:rPr lang="pt-BR" dirty="0"/>
              <a:t> </a:t>
            </a:r>
          </a:p>
        </p:txBody>
      </p:sp>
    </p:spTree>
    <p:extLst>
      <p:ext uri="{BB962C8B-B14F-4D97-AF65-F5344CB8AC3E}">
        <p14:creationId xmlns:p14="http://schemas.microsoft.com/office/powerpoint/2010/main" val="305131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a:bodyPr>
          <a:lstStyle/>
          <a:p>
            <a:r>
              <a:rPr lang="pt-BR" dirty="0"/>
              <a:t>Meu pai querido decidiu colocar uma retroescavadeira para cavar a lagoa.</a:t>
            </a:r>
          </a:p>
          <a:p>
            <a:r>
              <a:rPr lang="pt-BR" dirty="0"/>
              <a:t>Aos 12 anos comecei a trabalhar como agente de saúde!</a:t>
            </a:r>
          </a:p>
          <a:p>
            <a:r>
              <a:rPr lang="pt-BR" dirty="0"/>
              <a:t>Tudo isso graças ao meu amigo na época o Marcos.</a:t>
            </a:r>
          </a:p>
          <a:p>
            <a:r>
              <a:rPr lang="pt-BR" dirty="0"/>
              <a:t>Tínhamos na nossa área mais de 800 famílias.</a:t>
            </a:r>
          </a:p>
          <a:p>
            <a:r>
              <a:rPr lang="pt-BR" dirty="0"/>
              <a:t>Eu já fui na época em todas!</a:t>
            </a:r>
          </a:p>
          <a:p>
            <a:r>
              <a:rPr lang="pt-BR" dirty="0"/>
              <a:t>Fazíamos mapa e desenhávamos com a numeração.</a:t>
            </a:r>
          </a:p>
          <a:p>
            <a:r>
              <a:rPr lang="pt-BR" dirty="0"/>
              <a:t>Eu já me destacava tanto na época que já fui convidado naquele tempo para ser parte da direção da Associação de Moradores.</a:t>
            </a:r>
          </a:p>
          <a:p>
            <a:r>
              <a:rPr lang="pt-BR" dirty="0"/>
              <a:t>Eu não aceitei.</a:t>
            </a:r>
          </a:p>
        </p:txBody>
      </p:sp>
    </p:spTree>
    <p:extLst>
      <p:ext uri="{BB962C8B-B14F-4D97-AF65-F5344CB8AC3E}">
        <p14:creationId xmlns:p14="http://schemas.microsoft.com/office/powerpoint/2010/main" val="331996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9DC4C-ED42-49A4-BBBF-68A631AAE151}"/>
              </a:ext>
            </a:extLst>
          </p:cNvPr>
          <p:cNvSpPr>
            <a:spLocks noGrp="1"/>
          </p:cNvSpPr>
          <p:nvPr>
            <p:ph type="title"/>
          </p:nvPr>
        </p:nvSpPr>
        <p:spPr/>
        <p:txBody>
          <a:bodyPr/>
          <a:lstStyle/>
          <a:p>
            <a:endParaRPr lang="pt-BR" dirty="0"/>
          </a:p>
        </p:txBody>
      </p:sp>
      <p:pic>
        <p:nvPicPr>
          <p:cNvPr id="4" name="Mídia Online 3" title="PU-CNT Wind Blades_2b.wmv">
            <a:hlinkClick r:id="" action="ppaction://media"/>
            <a:extLst>
              <a:ext uri="{FF2B5EF4-FFF2-40B4-BE49-F238E27FC236}">
                <a16:creationId xmlns:a16="http://schemas.microsoft.com/office/drawing/2014/main" id="{0EDAA492-E035-4F52-A8DA-675AD9F883E5}"/>
              </a:ext>
            </a:extLst>
          </p:cNvPr>
          <p:cNvPicPr>
            <a:picLocks noGrp="1" noRot="1" noChangeAspect="1"/>
          </p:cNvPicPr>
          <p:nvPr>
            <p:ph idx="1"/>
            <a:videoFile r:link="rId1"/>
          </p:nvPr>
        </p:nvPicPr>
        <p:blipFill>
          <a:blip r:embed="rId3"/>
          <a:stretch>
            <a:fillRect/>
          </a:stretch>
        </p:blipFill>
        <p:spPr>
          <a:xfrm>
            <a:off x="3192463" y="1825625"/>
            <a:ext cx="5805487" cy="4351338"/>
          </a:xfrm>
          <a:prstGeom prst="rect">
            <a:avLst/>
          </a:prstGeom>
        </p:spPr>
      </p:pic>
    </p:spTree>
    <p:extLst>
      <p:ext uri="{BB962C8B-B14F-4D97-AF65-F5344CB8AC3E}">
        <p14:creationId xmlns:p14="http://schemas.microsoft.com/office/powerpoint/2010/main" val="165670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lstStyle/>
          <a:p>
            <a:endParaRPr lang="pt-BR" dirty="0"/>
          </a:p>
        </p:txBody>
      </p:sp>
      <p:pic>
        <p:nvPicPr>
          <p:cNvPr id="1026" name="Picture 2" descr="news10">
            <a:extLst>
              <a:ext uri="{FF2B5EF4-FFF2-40B4-BE49-F238E27FC236}">
                <a16:creationId xmlns:a16="http://schemas.microsoft.com/office/drawing/2014/main" id="{BF427F5B-AC4C-4352-B8E3-A8203D6CA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91" y="219075"/>
            <a:ext cx="9753600"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9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cicleta ErgomÃ©trica Nordictrack GX 4.7">
            <a:extLst>
              <a:ext uri="{FF2B5EF4-FFF2-40B4-BE49-F238E27FC236}">
                <a16:creationId xmlns:a16="http://schemas.microsoft.com/office/drawing/2014/main" id="{A9D1D0FC-45BE-48C2-A164-99EE32BC3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118" y="5275118"/>
            <a:ext cx="1582882" cy="158288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a:xfrm>
            <a:off x="838200" y="1825625"/>
            <a:ext cx="10515600" cy="4351338"/>
          </a:xfrm>
        </p:spPr>
        <p:txBody>
          <a:bodyPr>
            <a:normAutofit lnSpcReduction="10000"/>
          </a:bodyPr>
          <a:lstStyle/>
          <a:p>
            <a:r>
              <a:rPr lang="pt-BR" dirty="0"/>
              <a:t>Desde o começo eu trabalhava tanto que fiquei muito famoso.</a:t>
            </a:r>
          </a:p>
          <a:p>
            <a:r>
              <a:rPr lang="pt-BR" dirty="0"/>
              <a:t>Nunca desisti!</a:t>
            </a:r>
          </a:p>
          <a:p>
            <a:r>
              <a:rPr lang="pt-BR" dirty="0"/>
              <a:t>Lembro que um dia estávamos no avião vindo até o Brasil e eu rezava na hora de tanta dor no joelho para o avião cair!!!!</a:t>
            </a:r>
          </a:p>
          <a:p>
            <a:r>
              <a:rPr lang="pt-BR" dirty="0"/>
              <a:t>Lembro bem que na época me receitaram 2 comprimidos por dia e eu tomava 6!!!</a:t>
            </a:r>
          </a:p>
          <a:p>
            <a:r>
              <a:rPr lang="pt-BR" dirty="0"/>
              <a:t>Um dia funcionou tão bem o remédio que até lavei louça de felicidade.</a:t>
            </a:r>
          </a:p>
          <a:p>
            <a:r>
              <a:rPr lang="pt-BR" dirty="0"/>
              <a:t>Na época tive que comprar uma bicicleta daquelas que você pode sentar para diminuir a dor.</a:t>
            </a:r>
          </a:p>
        </p:txBody>
      </p:sp>
    </p:spTree>
    <p:extLst>
      <p:ext uri="{BB962C8B-B14F-4D97-AF65-F5344CB8AC3E}">
        <p14:creationId xmlns:p14="http://schemas.microsoft.com/office/powerpoint/2010/main" val="316694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lstStyle/>
          <a:p>
            <a:r>
              <a:rPr lang="pt-BR" dirty="0"/>
              <a:t>Eu estava indo tão bem que decidi aprender a dirigir lá.</a:t>
            </a:r>
          </a:p>
          <a:p>
            <a:r>
              <a:rPr lang="pt-BR" dirty="0"/>
              <a:t>Na época 90% dos carros lá eram automáticos.</a:t>
            </a:r>
          </a:p>
          <a:p>
            <a:r>
              <a:rPr lang="pt-BR" dirty="0"/>
              <a:t>O aluno de doutorado, chinês, Yuk Law me ensinou no começo.</a:t>
            </a:r>
          </a:p>
          <a:p>
            <a:r>
              <a:rPr lang="pt-BR" dirty="0"/>
              <a:t>Chegou um dia que ele me avisou que não poderia mais pois teria que dar aulas como parte do doutorado.</a:t>
            </a:r>
          </a:p>
          <a:p>
            <a:r>
              <a:rPr lang="pt-BR" dirty="0"/>
              <a:t>Arrumei outro “homem” para me ensinar a dirigir.</a:t>
            </a:r>
          </a:p>
          <a:p>
            <a:r>
              <a:rPr lang="pt-BR" dirty="0"/>
              <a:t>Lembro bem do teste. No final tirei a nota mínima para ser aprovado (7).</a:t>
            </a:r>
          </a:p>
          <a:p>
            <a:r>
              <a:rPr lang="pt-BR" dirty="0"/>
              <a:t>Saí de lá com a carteira de motorista pronta na hora.</a:t>
            </a:r>
          </a:p>
        </p:txBody>
      </p:sp>
    </p:spTree>
    <p:extLst>
      <p:ext uri="{BB962C8B-B14F-4D97-AF65-F5344CB8AC3E}">
        <p14:creationId xmlns:p14="http://schemas.microsoft.com/office/powerpoint/2010/main" val="97112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Eu tinha $3000 no banco e ia comprar um Honda Civic por este preço.</a:t>
            </a:r>
          </a:p>
          <a:p>
            <a:r>
              <a:rPr lang="pt-BR" dirty="0"/>
              <a:t>Lá carros são muito baratos.</a:t>
            </a:r>
          </a:p>
          <a:p>
            <a:r>
              <a:rPr lang="pt-BR" dirty="0"/>
              <a:t>Quando eu ia comprar o carro chegou uma carta do governo dizendo que eu deveria pagar algo todo mês e já estava em $3000!</a:t>
            </a:r>
          </a:p>
          <a:p>
            <a:r>
              <a:rPr lang="pt-BR" dirty="0"/>
              <a:t>Na época um advogado lá me disse: você pode não pagar se não quiser ... Mas nunca volte aos EUA por que não deixaram você entrar.</a:t>
            </a:r>
          </a:p>
          <a:p>
            <a:r>
              <a:rPr lang="pt-BR" dirty="0"/>
              <a:t>Então fiz o que sempre faço: fui honesto e paguei!!!</a:t>
            </a:r>
          </a:p>
          <a:p>
            <a:r>
              <a:rPr lang="pt-BR" dirty="0"/>
              <a:t>Ser honesto é sempre bom.</a:t>
            </a:r>
          </a:p>
          <a:p>
            <a:r>
              <a:rPr lang="pt-BR" dirty="0"/>
              <a:t>A gente comprou muitas coisas em feiras e em websites.</a:t>
            </a:r>
          </a:p>
          <a:p>
            <a:endParaRPr lang="pt-BR" dirty="0"/>
          </a:p>
        </p:txBody>
      </p:sp>
    </p:spTree>
    <p:extLst>
      <p:ext uri="{BB962C8B-B14F-4D97-AF65-F5344CB8AC3E}">
        <p14:creationId xmlns:p14="http://schemas.microsoft.com/office/powerpoint/2010/main" val="249108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77500" lnSpcReduction="20000"/>
          </a:bodyPr>
          <a:lstStyle/>
          <a:p>
            <a:r>
              <a:rPr lang="pt-BR" dirty="0"/>
              <a:t>Na época minha esposa tomava anticoncepcional.</a:t>
            </a:r>
          </a:p>
          <a:p>
            <a:r>
              <a:rPr lang="pt-BR" dirty="0"/>
              <a:t>Ficou sem tomar escondida e finalmente conseguiu realizar o sonho dela: engravidar.</a:t>
            </a:r>
          </a:p>
          <a:p>
            <a:r>
              <a:rPr lang="pt-BR" dirty="0"/>
              <a:t>Depois de já estar no meu 2º pós doutorado, mesmo com o contrato, decidi voltar para o Brasil.</a:t>
            </a:r>
          </a:p>
          <a:p>
            <a:r>
              <a:rPr lang="pt-BR" dirty="0"/>
              <a:t>Eu queria que meu filho nascesse no Brasil.</a:t>
            </a:r>
          </a:p>
          <a:p>
            <a:r>
              <a:rPr lang="pt-BR" dirty="0"/>
              <a:t>A gente tinha comprado tantas coisas que contratamos um container para trazer tudo que a gente já tinha comprado: tv, colchoes, geladeira, fogão, maquina de lavar louça, micro-ondas, sofás, camas, cadeiras, brinquedos, etc. </a:t>
            </a:r>
          </a:p>
          <a:p>
            <a:r>
              <a:rPr lang="pt-BR" dirty="0"/>
              <a:t>No último dia que eu estava em Cleveland com passagem para embarcar no avião no dia seguinte me ligaram no celular: Seu filho vai nascer com síndrome de down....você tem um contrato ainda...você deveria ficar aqui nos EUA.</a:t>
            </a:r>
          </a:p>
          <a:p>
            <a:r>
              <a:rPr lang="pt-BR" dirty="0"/>
              <a:t>Lembro bem que falei: agradeço a informação mas meu filho vai nascer no Brasil, o melhor país do mundo (minha opinião na época). </a:t>
            </a:r>
          </a:p>
        </p:txBody>
      </p:sp>
    </p:spTree>
    <p:extLst>
      <p:ext uri="{BB962C8B-B14F-4D97-AF65-F5344CB8AC3E}">
        <p14:creationId xmlns:p14="http://schemas.microsoft.com/office/powerpoint/2010/main" val="4164396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a:bodyPr>
          <a:lstStyle/>
          <a:p>
            <a:r>
              <a:rPr lang="pt-BR" dirty="0"/>
              <a:t>Voamos de volta para o Brasil.</a:t>
            </a:r>
          </a:p>
          <a:p>
            <a:r>
              <a:rPr lang="pt-BR" dirty="0"/>
              <a:t>Na época fui contratado como professor de física na UDESC em Joinville.</a:t>
            </a:r>
          </a:p>
          <a:p>
            <a:r>
              <a:rPr lang="pt-BR" dirty="0"/>
              <a:t>Foi na lista de chamada que vi um aluno que se chamava Leonardo. Foi ali que escolhi o nome de nosso filho!</a:t>
            </a:r>
          </a:p>
          <a:p>
            <a:r>
              <a:rPr lang="pt-BR" dirty="0"/>
              <a:t>Ele nasceu em Joinville dia 28/11/2012.</a:t>
            </a:r>
          </a:p>
          <a:p>
            <a:r>
              <a:rPr lang="pt-BR" dirty="0"/>
              <a:t>Pedi para um médico analisar se tinha algum defeito ou síndrome de down.</a:t>
            </a:r>
          </a:p>
          <a:p>
            <a:r>
              <a:rPr lang="pt-BR" dirty="0"/>
              <a:t>Ele falou: Ele está totalmente perfeito.</a:t>
            </a:r>
          </a:p>
          <a:p>
            <a:r>
              <a:rPr lang="pt-BR" dirty="0"/>
              <a:t>Em seguida vi outro médico que estava indo almoçar e pedi para  ele avaliar meu filho também. Ele disse: Está perfeito!!! Sem defeitos</a:t>
            </a:r>
          </a:p>
        </p:txBody>
      </p:sp>
    </p:spTree>
    <p:extLst>
      <p:ext uri="{BB962C8B-B14F-4D97-AF65-F5344CB8AC3E}">
        <p14:creationId xmlns:p14="http://schemas.microsoft.com/office/powerpoint/2010/main" val="1320445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10000"/>
          </a:bodyPr>
          <a:lstStyle/>
          <a:p>
            <a:r>
              <a:rPr lang="pt-BR" dirty="0"/>
              <a:t>Ainda no hospital fui lá registrar o nome do nosso filho.</a:t>
            </a:r>
          </a:p>
          <a:p>
            <a:r>
              <a:rPr lang="pt-BR" dirty="0"/>
              <a:t>Na ocasião “falei” que eu só poderia colocar um sobrenome e como ele era homem como o pai deveria ter meu sobrenome LOOS.</a:t>
            </a:r>
          </a:p>
          <a:p>
            <a:r>
              <a:rPr lang="pt-BR" dirty="0"/>
              <a:t>Quando estava completando um ano de professor, com contrato garantido por mais um ano, fui até o escritório de um FDP.  Bati na porta e eu sabia que ele estava lá. Ele não abriu a porta. Fui lá pela 2ª vez e a mesma coisa.</a:t>
            </a:r>
          </a:p>
          <a:p>
            <a:r>
              <a:rPr lang="pt-BR" dirty="0"/>
              <a:t>Quando fui lá pela 3ª vez abri a porta e fiquei no caminho dele para ele não fugir. Ele falou que ele não poderia renovar e faria uma reunião para ver isso.</a:t>
            </a:r>
          </a:p>
          <a:p>
            <a:r>
              <a:rPr lang="pt-BR" dirty="0"/>
              <a:t>Ele fez a reunião sem me escondida convidar. Não iria renovar meu contrato....</a:t>
            </a:r>
          </a:p>
        </p:txBody>
      </p:sp>
    </p:spTree>
    <p:extLst>
      <p:ext uri="{BB962C8B-B14F-4D97-AF65-F5344CB8AC3E}">
        <p14:creationId xmlns:p14="http://schemas.microsoft.com/office/powerpoint/2010/main" val="127536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r>
              <a:rPr lang="pt-BR" dirty="0"/>
              <a:t>Em 2013 fui aprovado no concurso para Professor efetivo de Física UTFPR Campus Guarapuava Edital nº 108/2013-DIRGEP. </a:t>
            </a:r>
          </a:p>
          <a:p>
            <a:r>
              <a:rPr lang="pt-BR" dirty="0"/>
              <a:t>Em 2014 fui aprovado no concurso para Professor efetivo de Física UTFPR Campus Pato Branco Edital nº 146/2013-DIRGEP. </a:t>
            </a:r>
          </a:p>
          <a:p>
            <a:r>
              <a:rPr lang="pt-BR" dirty="0"/>
              <a:t>Em 2014 fui aprovado no concurso para Professor efetivo de Física UFSC Campus Blumenau Edital nº 270/DDP/2014.</a:t>
            </a:r>
          </a:p>
          <a:p>
            <a:r>
              <a:rPr lang="pt-BR" dirty="0"/>
              <a:t>Já participei como avaliador em dois concursos da UFSC: 1 em Blumenau e outro em Curitibanos.</a:t>
            </a:r>
          </a:p>
          <a:p>
            <a:r>
              <a:rPr lang="pt-BR" dirty="0"/>
              <a:t>Depois que vi  o resultado combinei com minha família de fazerem um almoço onde eu contaria meu futuro.</a:t>
            </a:r>
          </a:p>
        </p:txBody>
      </p:sp>
    </p:spTree>
    <p:extLst>
      <p:ext uri="{BB962C8B-B14F-4D97-AF65-F5344CB8AC3E}">
        <p14:creationId xmlns:p14="http://schemas.microsoft.com/office/powerpoint/2010/main" val="283405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85000" lnSpcReduction="20000"/>
          </a:bodyPr>
          <a:lstStyle/>
          <a:p>
            <a:r>
              <a:rPr lang="pt-BR" dirty="0"/>
              <a:t>Todos estavam com muito medo que eu ia voltar para os EUA.</a:t>
            </a:r>
          </a:p>
          <a:p>
            <a:r>
              <a:rPr lang="pt-BR" dirty="0"/>
              <a:t>Pedi para alguém ler uma página antes do almoço.</a:t>
            </a:r>
          </a:p>
          <a:p>
            <a:r>
              <a:rPr lang="pt-BR" dirty="0"/>
              <a:t>Todos ficaram muuuuuuuuuuuito felizes com a notícia da UFSC!!!</a:t>
            </a:r>
          </a:p>
          <a:p>
            <a:r>
              <a:rPr lang="pt-BR" dirty="0"/>
              <a:t>No começo a gente ficava num apartamento perto do terminal aterro.</a:t>
            </a:r>
          </a:p>
          <a:p>
            <a:r>
              <a:rPr lang="pt-BR" dirty="0"/>
              <a:t>Um dia de manhã quando eu estava indo trabalhar e levava o Leo para creche bati o carro em uma bicicleta de uma mulher que estava atravessando a minha rua de saída.</a:t>
            </a:r>
          </a:p>
          <a:p>
            <a:r>
              <a:rPr lang="pt-BR" dirty="0"/>
              <a:t>Na hora saltei do carro e pedi muita desculpa. Deixei a bicicleta dela na garagem do prédio e me comprometi a arrumar a bicicleta dela. Levei num bicicletário perto de casa e quando o homem que arruma bicicleta começou a rir ao ouvir a historia...parece que todos já sabiam que aquela mulher é meio louca...Quando eu liguei para avisar onde ela poderia buscar a bicicleta ela pediu muitas desculpas por ter sido grosseira comigo...</a:t>
            </a:r>
          </a:p>
        </p:txBody>
      </p:sp>
    </p:spTree>
    <p:extLst>
      <p:ext uri="{BB962C8B-B14F-4D97-AF65-F5344CB8AC3E}">
        <p14:creationId xmlns:p14="http://schemas.microsoft.com/office/powerpoint/2010/main" val="369885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20000"/>
          </a:bodyPr>
          <a:lstStyle/>
          <a:p>
            <a:r>
              <a:rPr lang="pt-BR" dirty="0"/>
              <a:t>Me recordo bem que naquela época meu salário era no começo R$56,00 e uma cesta básica!</a:t>
            </a:r>
          </a:p>
          <a:p>
            <a:r>
              <a:rPr lang="pt-BR" dirty="0"/>
              <a:t>A cesta básica era muito grande.</a:t>
            </a:r>
          </a:p>
          <a:p>
            <a:r>
              <a:rPr lang="pt-BR" dirty="0"/>
              <a:t>Nosso salário aumentou para R$60,00!</a:t>
            </a:r>
          </a:p>
          <a:p>
            <a:r>
              <a:rPr lang="pt-BR" dirty="0"/>
              <a:t>Eu sempre me destacava pelo meu interesse e força de vontade.</a:t>
            </a:r>
          </a:p>
          <a:p>
            <a:r>
              <a:rPr lang="pt-BR" dirty="0"/>
              <a:t>Até a cesta básica que vinha cheia de leite em pó agradava muito certas pessoas...</a:t>
            </a:r>
          </a:p>
          <a:p>
            <a:r>
              <a:rPr lang="pt-BR" dirty="0"/>
              <a:t>Me recordo que trabalhei com várias enfermeiras.</a:t>
            </a:r>
          </a:p>
          <a:p>
            <a:r>
              <a:rPr lang="pt-BR" dirty="0"/>
              <a:t>Me lembro da Nete e Mercedes.</a:t>
            </a:r>
          </a:p>
          <a:p>
            <a:r>
              <a:rPr lang="pt-BR" dirty="0"/>
              <a:t>Chegou uma época que eu marcava as consultas e ao saber o que causava a consulta eu já sábia quais seriam os remédios que eu deveria entregar depois da consulta.</a:t>
            </a:r>
          </a:p>
        </p:txBody>
      </p:sp>
    </p:spTree>
    <p:extLst>
      <p:ext uri="{BB962C8B-B14F-4D97-AF65-F5344CB8AC3E}">
        <p14:creationId xmlns:p14="http://schemas.microsoft.com/office/powerpoint/2010/main" val="337997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r>
              <a:rPr lang="pt-BR" dirty="0"/>
              <a:t>Em 2010 publiquei minha tese de doutorado em inglês.</a:t>
            </a:r>
          </a:p>
          <a:p>
            <a:r>
              <a:rPr lang="pt-BR" dirty="0"/>
              <a:t>Em 2014 publiquei um livro em inglês na Elsevier e um livro em português na Editora Interciência.</a:t>
            </a:r>
          </a:p>
          <a:p>
            <a:r>
              <a:rPr lang="pt-BR" dirty="0"/>
              <a:t>Em 2015 compramos uma casa aqui em Blumenau.</a:t>
            </a:r>
          </a:p>
          <a:p>
            <a:r>
              <a:rPr lang="pt-BR" dirty="0"/>
              <a:t>Em 2016, com 33 anos de idade, me divorciei. Essa era a idade de Jesus Cristo quando ele foi crucificado.</a:t>
            </a:r>
          </a:p>
          <a:p>
            <a:r>
              <a:rPr lang="pt-BR" dirty="0"/>
              <a:t>Em 2017 meu projeto submetido na Celesc foi aprovado!</a:t>
            </a:r>
          </a:p>
          <a:p>
            <a:r>
              <a:rPr lang="pt-BR" dirty="0"/>
              <a:t>Já criei e desenvolvi com alunos vários projetos: Sociedade Renovável, FPA, Fapesc, etc.</a:t>
            </a:r>
          </a:p>
          <a:p>
            <a:r>
              <a:rPr lang="pt-BR" dirty="0"/>
              <a:t> Mais ocorreu um desastre dia 12/07/2017...</a:t>
            </a:r>
          </a:p>
        </p:txBody>
      </p:sp>
    </p:spTree>
    <p:extLst>
      <p:ext uri="{BB962C8B-B14F-4D97-AF65-F5344CB8AC3E}">
        <p14:creationId xmlns:p14="http://schemas.microsoft.com/office/powerpoint/2010/main" val="1321862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endParaRPr lang="pt-BR" dirty="0"/>
          </a:p>
        </p:txBody>
      </p:sp>
      <p:pic>
        <p:nvPicPr>
          <p:cNvPr id="5122" name="Picture 2" descr="http://loos.prof.ufsc.br/files/2014/12/2019-07-23-1-1024x576.png">
            <a:extLst>
              <a:ext uri="{FF2B5EF4-FFF2-40B4-BE49-F238E27FC236}">
                <a16:creationId xmlns:a16="http://schemas.microsoft.com/office/drawing/2014/main" id="{D2626C2E-2306-4757-AF2F-C342BED44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85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endParaRPr lang="pt-BR" dirty="0"/>
          </a:p>
        </p:txBody>
      </p:sp>
      <p:sp>
        <p:nvSpPr>
          <p:cNvPr id="4" name="AutoShape 2" descr="http://loos.prof.ufsc.br/files/2014/12/2019-07-23-1-1024x576.png">
            <a:extLst>
              <a:ext uri="{FF2B5EF4-FFF2-40B4-BE49-F238E27FC236}">
                <a16:creationId xmlns:a16="http://schemas.microsoft.com/office/drawing/2014/main" id="{9749A5B5-6934-4A90-B0A9-F2561A0C3C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pic>
        <p:nvPicPr>
          <p:cNvPr id="3076" name="Picture 4" descr="http://loos.prof.ufsc.br/files/2014/12/2019-07-23-2-1024x576.png">
            <a:extLst>
              <a:ext uri="{FF2B5EF4-FFF2-40B4-BE49-F238E27FC236}">
                <a16:creationId xmlns:a16="http://schemas.microsoft.com/office/drawing/2014/main" id="{A8BE84EF-2B2E-4A6B-B967-76282A344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00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endParaRPr lang="pt-BR" dirty="0"/>
          </a:p>
        </p:txBody>
      </p:sp>
      <p:pic>
        <p:nvPicPr>
          <p:cNvPr id="4098" name="Picture 2" descr="http://loos.prof.ufsc.br/files/2014/12/2019-07-23-1-1-1024x576.png">
            <a:extLst>
              <a:ext uri="{FF2B5EF4-FFF2-40B4-BE49-F238E27FC236}">
                <a16:creationId xmlns:a16="http://schemas.microsoft.com/office/drawing/2014/main" id="{0E4DD76F-261A-49FC-A2F9-4D574A8C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77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endParaRPr lang="pt-BR" dirty="0"/>
          </a:p>
        </p:txBody>
      </p:sp>
      <p:pic>
        <p:nvPicPr>
          <p:cNvPr id="6146" name="Picture 2" descr="https://files.nsctotal.com.br/styles/paragraph_image/s3/imagesrc/23480313.jpg?vDHcqJGhvTJxKprh.ZS56TqLrOYy7n88&amp;itok=pPvJAh2P">
            <a:extLst>
              <a:ext uri="{FF2B5EF4-FFF2-40B4-BE49-F238E27FC236}">
                <a16:creationId xmlns:a16="http://schemas.microsoft.com/office/drawing/2014/main" id="{CD913F94-CB24-4C40-98E2-F6F95EB0B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236" y="-46183"/>
            <a:ext cx="5578765" cy="37168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files.nsctotal.com.br/styles/paragraph_image/s3/imagesrc/23480314.jpg?lWokfMo2p1MNbol_Q9JXdC_fH1SOzWSC&amp;itok=k2OKq-01">
            <a:extLst>
              <a:ext uri="{FF2B5EF4-FFF2-40B4-BE49-F238E27FC236}">
                <a16:creationId xmlns:a16="http://schemas.microsoft.com/office/drawing/2014/main" id="{5DDD43F1-A9F1-40FE-993A-7AA9AFB2B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6662"/>
            <a:ext cx="65310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69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85000" lnSpcReduction="20000"/>
          </a:bodyPr>
          <a:lstStyle/>
          <a:p>
            <a:r>
              <a:rPr lang="pt-BR" dirty="0"/>
              <a:t>O acidente aconteceu 6:15 da manhã.</a:t>
            </a:r>
          </a:p>
          <a:p>
            <a:r>
              <a:rPr lang="pt-BR" dirty="0"/>
              <a:t>Eu sempre era o primeiro a chegar na UFSC e o geralmente último a sair (pelas 21h ou mais).</a:t>
            </a:r>
          </a:p>
          <a:p>
            <a:r>
              <a:rPr lang="pt-BR" dirty="0"/>
              <a:t>Uma ambulância voltando de um atendimento passou por lá.</a:t>
            </a:r>
          </a:p>
          <a:p>
            <a:r>
              <a:rPr lang="pt-BR" dirty="0"/>
              <a:t>O enfermeiro viu-sentiu que ainda havia batimento cardíaco no meu peito.</a:t>
            </a:r>
          </a:p>
          <a:p>
            <a:r>
              <a:rPr lang="pt-BR" dirty="0"/>
              <a:t>Cortaram todo o  carro.</a:t>
            </a:r>
          </a:p>
          <a:p>
            <a:r>
              <a:rPr lang="pt-BR" dirty="0"/>
              <a:t>A ambulância me levou para o hospital Santa Isabel.</a:t>
            </a:r>
          </a:p>
          <a:p>
            <a:r>
              <a:rPr lang="pt-BR" dirty="0"/>
              <a:t>No caminho me depositaram vários litros de sangue.</a:t>
            </a:r>
          </a:p>
          <a:p>
            <a:r>
              <a:rPr lang="pt-BR" dirty="0"/>
              <a:t>Fiquei no hospital 44 dias...22 dias em coma...2 vezes chamaram a todos e disseram que provavelmente eu morreria.</a:t>
            </a:r>
          </a:p>
          <a:p>
            <a:r>
              <a:rPr lang="pt-BR" dirty="0"/>
              <a:t>Todos sofreram muito, especialmente meu querido e amado pai...</a:t>
            </a:r>
          </a:p>
          <a:p>
            <a:r>
              <a:rPr lang="pt-BR" dirty="0"/>
              <a:t>Os alunos da UFSC fizeram no dia uma campanha para doação de sangue.</a:t>
            </a:r>
          </a:p>
        </p:txBody>
      </p:sp>
    </p:spTree>
    <p:extLst>
      <p:ext uri="{BB962C8B-B14F-4D97-AF65-F5344CB8AC3E}">
        <p14:creationId xmlns:p14="http://schemas.microsoft.com/office/powerpoint/2010/main" val="77036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Toda minha família especialmente sofreu muito.</a:t>
            </a:r>
          </a:p>
          <a:p>
            <a:r>
              <a:rPr lang="pt-BR" dirty="0"/>
              <a:t>Meu irmão veio do Mato Grosso do Sul com o avião do chefe dele para ficar no hospital junto com minha família.</a:t>
            </a:r>
          </a:p>
          <a:p>
            <a:r>
              <a:rPr lang="pt-BR" dirty="0"/>
              <a:t>Eu até usava fralda na época.</a:t>
            </a:r>
          </a:p>
        </p:txBody>
      </p:sp>
    </p:spTree>
    <p:extLst>
      <p:ext uri="{BB962C8B-B14F-4D97-AF65-F5344CB8AC3E}">
        <p14:creationId xmlns:p14="http://schemas.microsoft.com/office/powerpoint/2010/main" val="2166007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pPr marL="0" indent="0">
              <a:buNone/>
            </a:pPr>
            <a:r>
              <a:rPr lang="pt-BR" dirty="0"/>
              <a:t>Já fiz, que eu saiba:</a:t>
            </a:r>
          </a:p>
          <a:p>
            <a:r>
              <a:rPr lang="pt-BR" dirty="0"/>
              <a:t>3 cirurgias no joelho esquerdo.</a:t>
            </a:r>
          </a:p>
          <a:p>
            <a:r>
              <a:rPr lang="pt-BR" dirty="0"/>
              <a:t>2 cirurgias no joelho direito.</a:t>
            </a:r>
          </a:p>
          <a:p>
            <a:r>
              <a:rPr lang="pt-BR" dirty="0"/>
              <a:t>1 cirurgia no nariz.</a:t>
            </a:r>
          </a:p>
          <a:p>
            <a:r>
              <a:rPr lang="pt-BR" dirty="0"/>
              <a:t>1 cirurgia no pescoço pra poder respirar.</a:t>
            </a:r>
          </a:p>
          <a:p>
            <a:r>
              <a:rPr lang="pt-BR" dirty="0"/>
              <a:t>1 mangueira foi colocada perto do umbigo para coletar fezes e xixi.</a:t>
            </a:r>
          </a:p>
          <a:p>
            <a:r>
              <a:rPr lang="pt-BR" dirty="0"/>
              <a:t>Minha última cirurgia foi dia 10/07/2019.</a:t>
            </a:r>
          </a:p>
          <a:p>
            <a:r>
              <a:rPr lang="pt-BR" dirty="0"/>
              <a:t>Estou usando muleta e já tirei os pontos.</a:t>
            </a:r>
          </a:p>
          <a:p>
            <a:r>
              <a:rPr lang="pt-BR" dirty="0"/>
              <a:t>Estou com a dor cada vez muito menor.</a:t>
            </a:r>
          </a:p>
          <a:p>
            <a:endParaRPr lang="pt-BR" dirty="0"/>
          </a:p>
        </p:txBody>
      </p:sp>
    </p:spTree>
    <p:extLst>
      <p:ext uri="{BB962C8B-B14F-4D97-AF65-F5344CB8AC3E}">
        <p14:creationId xmlns:p14="http://schemas.microsoft.com/office/powerpoint/2010/main" val="359788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Eu já aprendi a sentir dor e sorrir...</a:t>
            </a:r>
          </a:p>
          <a:p>
            <a:r>
              <a:rPr lang="pt-BR" dirty="0"/>
              <a:t>Morei no apartamento da minha irmã por meses e depois morei na casa da minha irmã na rua Jordão.</a:t>
            </a:r>
          </a:p>
          <a:p>
            <a:r>
              <a:rPr lang="pt-BR" dirty="0"/>
              <a:t>Desde outubro de 2018 estou morando sozinho em casa.</a:t>
            </a:r>
          </a:p>
        </p:txBody>
      </p:sp>
    </p:spTree>
    <p:extLst>
      <p:ext uri="{BB962C8B-B14F-4D97-AF65-F5344CB8AC3E}">
        <p14:creationId xmlns:p14="http://schemas.microsoft.com/office/powerpoint/2010/main" val="3149113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As fotos a seguir representam minha recuperação...</a:t>
            </a:r>
          </a:p>
        </p:txBody>
      </p:sp>
    </p:spTree>
    <p:extLst>
      <p:ext uri="{BB962C8B-B14F-4D97-AF65-F5344CB8AC3E}">
        <p14:creationId xmlns:p14="http://schemas.microsoft.com/office/powerpoint/2010/main" val="387684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169C7-53FC-4003-B345-2453EFC80206}"/>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70120FCC-656C-45F0-8DDF-CA7D383DCF21}"/>
              </a:ext>
            </a:extLst>
          </p:cNvPr>
          <p:cNvSpPr>
            <a:spLocks noGrp="1"/>
          </p:cNvSpPr>
          <p:nvPr>
            <p:ph idx="1"/>
          </p:nvPr>
        </p:nvSpPr>
        <p:spPr/>
        <p:txBody>
          <a:bodyPr>
            <a:normAutofit/>
          </a:bodyPr>
          <a:lstStyle/>
          <a:p>
            <a:r>
              <a:rPr lang="pt-BR" dirty="0"/>
              <a:t>Eu e meus dois irmãos  decidimos fazer uma trave de futebol no barranco que era nossa roça.</a:t>
            </a:r>
          </a:p>
          <a:p>
            <a:r>
              <a:rPr lang="pt-BR" dirty="0"/>
              <a:t>Fizemos cavando um espaço para fazer torneio de pênaltis.</a:t>
            </a:r>
          </a:p>
          <a:p>
            <a:r>
              <a:rPr lang="pt-BR" dirty="0"/>
              <a:t>Fizemos com tábuas um barzinho.</a:t>
            </a:r>
          </a:p>
          <a:p>
            <a:r>
              <a:rPr lang="pt-BR" dirty="0"/>
              <a:t>Lembro bem que no primeiro torneio tinha uma bicicletinha de premio.</a:t>
            </a:r>
          </a:p>
          <a:p>
            <a:r>
              <a:rPr lang="pt-BR" dirty="0"/>
              <a:t>Eu concertei a bicicletinha e coloquei uma câmera maior do que a roda.</a:t>
            </a:r>
          </a:p>
        </p:txBody>
      </p:sp>
    </p:spTree>
    <p:extLst>
      <p:ext uri="{BB962C8B-B14F-4D97-AF65-F5344CB8AC3E}">
        <p14:creationId xmlns:p14="http://schemas.microsoft.com/office/powerpoint/2010/main" val="869572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endParaRPr lang="pt-BR" dirty="0"/>
          </a:p>
        </p:txBody>
      </p:sp>
      <p:pic>
        <p:nvPicPr>
          <p:cNvPr id="5" name="Espaço Reservado para Conteúdo 4">
            <a:extLst>
              <a:ext uri="{FF2B5EF4-FFF2-40B4-BE49-F238E27FC236}">
                <a16:creationId xmlns:a16="http://schemas.microsoft.com/office/drawing/2014/main" id="{A2536C65-9B38-4DED-8DD3-2E6992993D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8582"/>
            <a:ext cx="4839855" cy="2724764"/>
          </a:xfrm>
        </p:spPr>
      </p:pic>
      <p:pic>
        <p:nvPicPr>
          <p:cNvPr id="7" name="Imagem 6">
            <a:extLst>
              <a:ext uri="{FF2B5EF4-FFF2-40B4-BE49-F238E27FC236}">
                <a16:creationId xmlns:a16="http://schemas.microsoft.com/office/drawing/2014/main" id="{E60EB84C-8C32-42B4-B405-63FDF6E7E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6046"/>
            <a:ext cx="6096000" cy="3431954"/>
          </a:xfrm>
          <a:prstGeom prst="rect">
            <a:avLst/>
          </a:prstGeom>
        </p:spPr>
      </p:pic>
      <p:pic>
        <p:nvPicPr>
          <p:cNvPr id="9" name="Imagem 8">
            <a:extLst>
              <a:ext uri="{FF2B5EF4-FFF2-40B4-BE49-F238E27FC236}">
                <a16:creationId xmlns:a16="http://schemas.microsoft.com/office/drawing/2014/main" id="{1FAC896D-B1B0-4D83-A48C-76793C521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611418"/>
            <a:ext cx="2160571" cy="3837709"/>
          </a:xfrm>
          <a:prstGeom prst="rect">
            <a:avLst/>
          </a:prstGeom>
        </p:spPr>
      </p:pic>
      <p:pic>
        <p:nvPicPr>
          <p:cNvPr id="11" name="Imagem 10">
            <a:extLst>
              <a:ext uri="{FF2B5EF4-FFF2-40B4-BE49-F238E27FC236}">
                <a16:creationId xmlns:a16="http://schemas.microsoft.com/office/drawing/2014/main" id="{D4089599-B30E-434E-AB1F-2A0DF1708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715" y="3611417"/>
            <a:ext cx="2160571" cy="3837709"/>
          </a:xfrm>
          <a:prstGeom prst="rect">
            <a:avLst/>
          </a:prstGeom>
        </p:spPr>
      </p:pic>
      <p:pic>
        <p:nvPicPr>
          <p:cNvPr id="13" name="Imagem 12">
            <a:extLst>
              <a:ext uri="{FF2B5EF4-FFF2-40B4-BE49-F238E27FC236}">
                <a16:creationId xmlns:a16="http://schemas.microsoft.com/office/drawing/2014/main" id="{1FCAAA9A-F90F-41FF-9BC2-6E6632CA7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5526" y="3611417"/>
            <a:ext cx="1827775" cy="3246582"/>
          </a:xfrm>
          <a:prstGeom prst="rect">
            <a:avLst/>
          </a:prstGeom>
        </p:spPr>
      </p:pic>
      <p:pic>
        <p:nvPicPr>
          <p:cNvPr id="15" name="Imagem 14">
            <a:extLst>
              <a:ext uri="{FF2B5EF4-FFF2-40B4-BE49-F238E27FC236}">
                <a16:creationId xmlns:a16="http://schemas.microsoft.com/office/drawing/2014/main" id="{0630056A-A4DD-4D47-B110-9BB920865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7123" y="-79230"/>
            <a:ext cx="2654877" cy="3539836"/>
          </a:xfrm>
          <a:prstGeom prst="rect">
            <a:avLst/>
          </a:prstGeom>
        </p:spPr>
      </p:pic>
      <p:pic>
        <p:nvPicPr>
          <p:cNvPr id="4" name="Imagem 3">
            <a:extLst>
              <a:ext uri="{FF2B5EF4-FFF2-40B4-BE49-F238E27FC236}">
                <a16:creationId xmlns:a16="http://schemas.microsoft.com/office/drawing/2014/main" id="{92477A58-055F-4D17-B48E-2C29EF7D04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7045" y="258582"/>
            <a:ext cx="4839856" cy="2724764"/>
          </a:xfrm>
          <a:prstGeom prst="rect">
            <a:avLst/>
          </a:prstGeom>
        </p:spPr>
      </p:pic>
    </p:spTree>
    <p:extLst>
      <p:ext uri="{BB962C8B-B14F-4D97-AF65-F5344CB8AC3E}">
        <p14:creationId xmlns:p14="http://schemas.microsoft.com/office/powerpoint/2010/main" val="3719223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pic>
        <p:nvPicPr>
          <p:cNvPr id="6" name="Espaço Reservado para Conteúdo 5">
            <a:extLst>
              <a:ext uri="{FF2B5EF4-FFF2-40B4-BE49-F238E27FC236}">
                <a16:creationId xmlns:a16="http://schemas.microsoft.com/office/drawing/2014/main" id="{2C412AC8-2554-41B6-8CD0-D1C4C88398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906"/>
            <a:ext cx="2449735" cy="4351338"/>
          </a:xfrm>
        </p:spPr>
      </p:pic>
      <p:pic>
        <p:nvPicPr>
          <p:cNvPr id="4" name="Imagem 3">
            <a:extLst>
              <a:ext uri="{FF2B5EF4-FFF2-40B4-BE49-F238E27FC236}">
                <a16:creationId xmlns:a16="http://schemas.microsoft.com/office/drawing/2014/main" id="{37AA64ED-D132-4F97-9C38-1D06AD384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915" y="0"/>
            <a:ext cx="7362086" cy="5521564"/>
          </a:xfrm>
          <a:prstGeom prst="rect">
            <a:avLst/>
          </a:prstGeom>
        </p:spPr>
      </p:pic>
      <p:pic>
        <p:nvPicPr>
          <p:cNvPr id="8" name="Imagem 7">
            <a:extLst>
              <a:ext uri="{FF2B5EF4-FFF2-40B4-BE49-F238E27FC236}">
                <a16:creationId xmlns:a16="http://schemas.microsoft.com/office/drawing/2014/main" id="{6AFF0607-6866-4CB3-ACCA-3BCBB83CB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347" y="0"/>
            <a:ext cx="2420567" cy="4299527"/>
          </a:xfrm>
          <a:prstGeom prst="rect">
            <a:avLst/>
          </a:prstGeom>
        </p:spPr>
      </p:pic>
      <p:pic>
        <p:nvPicPr>
          <p:cNvPr id="10" name="Imagem 9">
            <a:extLst>
              <a:ext uri="{FF2B5EF4-FFF2-40B4-BE49-F238E27FC236}">
                <a16:creationId xmlns:a16="http://schemas.microsoft.com/office/drawing/2014/main" id="{FADC16FC-CB27-48A3-9EE1-5842ABF64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25432"/>
            <a:ext cx="3051464" cy="4068618"/>
          </a:xfrm>
          <a:prstGeom prst="rect">
            <a:avLst/>
          </a:prstGeom>
        </p:spPr>
      </p:pic>
    </p:spTree>
    <p:extLst>
      <p:ext uri="{BB962C8B-B14F-4D97-AF65-F5344CB8AC3E}">
        <p14:creationId xmlns:p14="http://schemas.microsoft.com/office/powerpoint/2010/main" val="2264123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85000" lnSpcReduction="20000"/>
          </a:bodyPr>
          <a:lstStyle/>
          <a:p>
            <a:r>
              <a:rPr lang="pt-BR" dirty="0"/>
              <a:t>Na semana passada fui na Honda  e o atendente comentou que ele sabia do meu acidente porque é pertinho da casa dele. Ele comentou que um dia meu querido pai foi até lá resolver algo do seguro do meu carro.</a:t>
            </a:r>
          </a:p>
          <a:p>
            <a:r>
              <a:rPr lang="pt-BR" dirty="0"/>
              <a:t>Desde que ele falou isso me sinto cada dia melhor.</a:t>
            </a:r>
          </a:p>
          <a:p>
            <a:r>
              <a:rPr lang="pt-BR" dirty="0"/>
              <a:t>Já tenho 9 patentes publicadas, uma bem submetida e já estou ocupando a cabeça em outra! Quem sabe um dia vou ficar rico!!</a:t>
            </a:r>
          </a:p>
          <a:p>
            <a:r>
              <a:rPr lang="pt-BR" dirty="0"/>
              <a:t>A verdade é que sofri muito a partir de 2017.</a:t>
            </a:r>
          </a:p>
          <a:p>
            <a:r>
              <a:rPr lang="pt-BR" dirty="0"/>
              <a:t>Minha ex recebeu sem ter direito 10 parcelas de R$1550 do meu salário...Quando ela foi me ver no hospital (obviamente não lembro) ela reclamou muito e minha irmã chegou a pegar um empréstimo para pagar...</a:t>
            </a:r>
          </a:p>
          <a:p>
            <a:r>
              <a:rPr lang="pt-BR" dirty="0"/>
              <a:t>Dia 05/11/2017 meu queridíssimo papai  com 68 anos morreu...Já falei no meu aniversário de 2018 para todos presentes que se eu pudesse apertar um botão para eu morrer no ligar dele certamente eu faria.</a:t>
            </a:r>
          </a:p>
        </p:txBody>
      </p:sp>
    </p:spTree>
    <p:extLst>
      <p:ext uri="{BB962C8B-B14F-4D97-AF65-F5344CB8AC3E}">
        <p14:creationId xmlns:p14="http://schemas.microsoft.com/office/powerpoint/2010/main" val="1545356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 Um dia tive que subir o barrando do lado da casa da minha irmã usando uma escada para poder visitar a tia Ida!!!sofri muito mas eu cumpri o que tinha prometido para um amigo!</a:t>
            </a:r>
          </a:p>
          <a:p>
            <a:r>
              <a:rPr lang="pt-BR" dirty="0"/>
              <a:t>A tia Ida faleceu com 82 anos. Ela era muito querida e conversava até em alemão. Me  lembro bem que ela sofreu muito  ...</a:t>
            </a:r>
          </a:p>
          <a:p>
            <a:r>
              <a:rPr lang="pt-BR" dirty="0"/>
              <a:t>Um dia ela me contou que ela e meu papai (que é irmão dela)  queriam morar comigo.</a:t>
            </a:r>
          </a:p>
          <a:p>
            <a:r>
              <a:rPr lang="pt-BR" dirty="0"/>
              <a:t>Isso só me fez ter mais força que nunca.</a:t>
            </a:r>
          </a:p>
        </p:txBody>
      </p:sp>
    </p:spTree>
    <p:extLst>
      <p:ext uri="{BB962C8B-B14F-4D97-AF65-F5344CB8AC3E}">
        <p14:creationId xmlns:p14="http://schemas.microsoft.com/office/powerpoint/2010/main" val="648450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85000" lnSpcReduction="20000"/>
          </a:bodyPr>
          <a:lstStyle/>
          <a:p>
            <a:r>
              <a:rPr lang="pt-BR" dirty="0"/>
              <a:t>Minha memória de 2002 para frente está muito fraca ainda.</a:t>
            </a:r>
          </a:p>
          <a:p>
            <a:r>
              <a:rPr lang="pt-BR" dirty="0"/>
              <a:t>Mas atualmente está muito boa de 2018 para frente. Minha sorte é que tenho muitos amigos que valem ouro!</a:t>
            </a:r>
          </a:p>
          <a:p>
            <a:r>
              <a:rPr lang="pt-BR" dirty="0"/>
              <a:t>Dizem que antigamente não acreditava em Deus.</a:t>
            </a:r>
          </a:p>
          <a:p>
            <a:r>
              <a:rPr lang="pt-BR" dirty="0"/>
              <a:t>Desde que fui salvo várias vezes rezo todos os dias de manhã, tarde e de noite.</a:t>
            </a:r>
          </a:p>
          <a:p>
            <a:r>
              <a:rPr lang="pt-BR" dirty="0"/>
              <a:t>Um dia enquanto eu morava no apartamento da minha eu tive tanta falta de ar antes da cirurgia do nariz que morri...Mentalmente eu estava no rio lá na rua Jordão e conversei com Jesus. Não lembro o que ele me disse mas ele me salvou!</a:t>
            </a:r>
          </a:p>
          <a:p>
            <a:r>
              <a:rPr lang="pt-BR" dirty="0"/>
              <a:t>Outro dia, em Novembro de 2018, eu subi o barranco aqui atrás de casa para ver se a caixa d'água estava cheia o suficiente para eu tomar banho. Subi com um pedaço de ferro como um cabo de vassoura e me segurando na cerca. Quando eu ia descendo cai de costas e cabeça no chão. Rezei e fui ressuscitado nasci demovo!!! </a:t>
            </a:r>
          </a:p>
        </p:txBody>
      </p:sp>
    </p:spTree>
    <p:extLst>
      <p:ext uri="{BB962C8B-B14F-4D97-AF65-F5344CB8AC3E}">
        <p14:creationId xmlns:p14="http://schemas.microsoft.com/office/powerpoint/2010/main" val="4110765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a:bodyPr>
          <a:lstStyle/>
          <a:p>
            <a:r>
              <a:rPr lang="pt-BR" dirty="0"/>
              <a:t>Nunca vou agradecer a Deus o suficiente por estar vivo!!!</a:t>
            </a:r>
          </a:p>
          <a:p>
            <a:r>
              <a:rPr lang="pt-BR" dirty="0"/>
              <a:t>É graças a Deus que vivemos!</a:t>
            </a:r>
          </a:p>
          <a:p>
            <a:r>
              <a:rPr lang="pt-BR" dirty="0"/>
              <a:t>Temos tudo para viver e sempre descobrimos algo novo para patentear ou fazer livros, ensinar e passar adiante. </a:t>
            </a:r>
          </a:p>
          <a:p>
            <a:r>
              <a:rPr lang="pt-BR" dirty="0"/>
              <a:t>O importante é que, graças a Deus, sempre acho um motivo para ficar feliz!!!</a:t>
            </a:r>
          </a:p>
        </p:txBody>
      </p:sp>
    </p:spTree>
    <p:extLst>
      <p:ext uri="{BB962C8B-B14F-4D97-AF65-F5344CB8AC3E}">
        <p14:creationId xmlns:p14="http://schemas.microsoft.com/office/powerpoint/2010/main" val="123980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169C7-53FC-4003-B345-2453EFC80206}"/>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70120FCC-656C-45F0-8DDF-CA7D383DCF21}"/>
              </a:ext>
            </a:extLst>
          </p:cNvPr>
          <p:cNvSpPr>
            <a:spLocks noGrp="1"/>
          </p:cNvSpPr>
          <p:nvPr>
            <p:ph idx="1"/>
          </p:nvPr>
        </p:nvSpPr>
        <p:spPr/>
        <p:txBody>
          <a:bodyPr/>
          <a:lstStyle/>
          <a:p>
            <a:r>
              <a:rPr lang="pt-BR" dirty="0"/>
              <a:t>Meu pai viu que estávamos indo bem e decidiu usar nosso lucro (ou parte disso) para colocar uma escavadeira cavar a roça.</a:t>
            </a:r>
          </a:p>
          <a:p>
            <a:r>
              <a:rPr lang="pt-BR" dirty="0"/>
              <a:t>Fizemos um campo de futebol de areia.</a:t>
            </a:r>
          </a:p>
          <a:p>
            <a:r>
              <a:rPr lang="pt-BR" dirty="0"/>
              <a:t>Também fizemos um bar, banheiros e tinha mesa de sinuca.</a:t>
            </a:r>
          </a:p>
          <a:p>
            <a:r>
              <a:rPr lang="pt-BR" dirty="0"/>
              <a:t>No começo tudo era eucalipto e tela de nylon.</a:t>
            </a:r>
          </a:p>
          <a:p>
            <a:r>
              <a:rPr lang="pt-BR" dirty="0"/>
              <a:t>Depois foi colocado poste de cimento, rede de inox por baixo e nylon por cima.</a:t>
            </a:r>
          </a:p>
          <a:p>
            <a:r>
              <a:rPr lang="pt-BR" dirty="0"/>
              <a:t>O campo ia muito bem.</a:t>
            </a:r>
          </a:p>
        </p:txBody>
      </p:sp>
    </p:spTree>
    <p:extLst>
      <p:ext uri="{BB962C8B-B14F-4D97-AF65-F5344CB8AC3E}">
        <p14:creationId xmlns:p14="http://schemas.microsoft.com/office/powerpoint/2010/main" val="113219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169C7-53FC-4003-B345-2453EFC80206}"/>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70120FCC-656C-45F0-8DDF-CA7D383DCF21}"/>
              </a:ext>
            </a:extLst>
          </p:cNvPr>
          <p:cNvSpPr>
            <a:spLocks noGrp="1"/>
          </p:cNvSpPr>
          <p:nvPr>
            <p:ph idx="1"/>
          </p:nvPr>
        </p:nvSpPr>
        <p:spPr/>
        <p:txBody>
          <a:bodyPr>
            <a:normAutofit lnSpcReduction="10000"/>
          </a:bodyPr>
          <a:lstStyle/>
          <a:p>
            <a:r>
              <a:rPr lang="pt-BR" dirty="0"/>
              <a:t>Depois de estudar na Escola Euclides de Castro até a 4ª série fui de 5ª a 8ª na Escola Nilo Borguesi.</a:t>
            </a:r>
          </a:p>
          <a:p>
            <a:r>
              <a:rPr lang="pt-BR" dirty="0"/>
              <a:t>Um dia um professor (1997) quando eu estava na 8ª serie me deu um LIVRO de FISICA que ele tinha sobrando!</a:t>
            </a:r>
          </a:p>
          <a:p>
            <a:r>
              <a:rPr lang="pt-BR" dirty="0"/>
              <a:t>Fiz o segundo grau na Escola Padre José Maurício.</a:t>
            </a:r>
          </a:p>
          <a:p>
            <a:r>
              <a:rPr lang="pt-BR" dirty="0"/>
              <a:t>Lá eu me destaquei muito pelo meu desempenho em 99% das matérias.</a:t>
            </a:r>
          </a:p>
          <a:p>
            <a:r>
              <a:rPr lang="pt-BR" dirty="0"/>
              <a:t>Teve vezes que eu dava “aulas” de física para quem tinha pegado exames.</a:t>
            </a:r>
          </a:p>
          <a:p>
            <a:r>
              <a:rPr lang="pt-BR" dirty="0"/>
              <a:t>Eu me destacava tanto que eu até vendia trabalhos de Física.</a:t>
            </a:r>
          </a:p>
          <a:p>
            <a:endParaRPr lang="pt-BR" dirty="0"/>
          </a:p>
        </p:txBody>
      </p:sp>
    </p:spTree>
    <p:extLst>
      <p:ext uri="{BB962C8B-B14F-4D97-AF65-F5344CB8AC3E}">
        <p14:creationId xmlns:p14="http://schemas.microsoft.com/office/powerpoint/2010/main" val="28835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fontScale="92500" lnSpcReduction="20000"/>
          </a:bodyPr>
          <a:lstStyle/>
          <a:p>
            <a:r>
              <a:rPr lang="pt-BR" dirty="0"/>
              <a:t>Um dia no 3º ano (com 17 anos) a diretora me deu um folder que mostrava o curso de Física na UDESC em Joinville (100 km de distância da nossa casa em Blumenau).</a:t>
            </a:r>
          </a:p>
          <a:p>
            <a:r>
              <a:rPr lang="pt-BR" dirty="0"/>
              <a:t>Na minha formatura de 2º grau sai bem cedo de noite porque no outro dia tinha vestibular.</a:t>
            </a:r>
          </a:p>
          <a:p>
            <a:r>
              <a:rPr lang="pt-BR" dirty="0"/>
              <a:t>Fiz o vestibular na FURB e para a UDESC. </a:t>
            </a:r>
          </a:p>
          <a:p>
            <a:r>
              <a:rPr lang="pt-BR" dirty="0"/>
              <a:t>Ambos vestibulares foram em Blumenau.</a:t>
            </a:r>
          </a:p>
          <a:p>
            <a:r>
              <a:rPr lang="pt-BR" dirty="0"/>
              <a:t>Fiz o vestibular para UDESC em segredo!</a:t>
            </a:r>
          </a:p>
          <a:p>
            <a:r>
              <a:rPr lang="pt-BR" dirty="0"/>
              <a:t>Cheguei do vestibular para UDESC muito triste achando que ia reprovar...</a:t>
            </a:r>
          </a:p>
          <a:p>
            <a:r>
              <a:rPr lang="pt-BR" dirty="0"/>
              <a:t>Quando saiu o resultado (vi num site) eu havia fiado em 19º!!!</a:t>
            </a:r>
          </a:p>
          <a:p>
            <a:r>
              <a:rPr lang="pt-BR" dirty="0"/>
              <a:t>Quando eu vi esse resultado falei para todos que eu passei e ia me mudar para Joinville.</a:t>
            </a:r>
          </a:p>
        </p:txBody>
      </p:sp>
    </p:spTree>
    <p:extLst>
      <p:ext uri="{BB962C8B-B14F-4D97-AF65-F5344CB8AC3E}">
        <p14:creationId xmlns:p14="http://schemas.microsoft.com/office/powerpoint/2010/main" val="369356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F4E66-A538-4006-9562-0E3979671689}"/>
              </a:ext>
            </a:extLst>
          </p:cNvPr>
          <p:cNvSpPr>
            <a:spLocks noGrp="1"/>
          </p:cNvSpPr>
          <p:nvPr>
            <p:ph type="title"/>
          </p:nvPr>
        </p:nvSpPr>
        <p:spPr/>
        <p:txBody>
          <a:bodyPr/>
          <a:lstStyle/>
          <a:p>
            <a:r>
              <a:rPr lang="pt-BR" dirty="0"/>
              <a:t>Um pouco de minha história.</a:t>
            </a:r>
          </a:p>
        </p:txBody>
      </p:sp>
      <p:sp>
        <p:nvSpPr>
          <p:cNvPr id="3" name="Espaço Reservado para Conteúdo 2">
            <a:extLst>
              <a:ext uri="{FF2B5EF4-FFF2-40B4-BE49-F238E27FC236}">
                <a16:creationId xmlns:a16="http://schemas.microsoft.com/office/drawing/2014/main" id="{1FA2E800-FBE3-4061-B688-38C20F794444}"/>
              </a:ext>
            </a:extLst>
          </p:cNvPr>
          <p:cNvSpPr>
            <a:spLocks noGrp="1"/>
          </p:cNvSpPr>
          <p:nvPr>
            <p:ph idx="1"/>
          </p:nvPr>
        </p:nvSpPr>
        <p:spPr/>
        <p:txBody>
          <a:bodyPr>
            <a:normAutofit lnSpcReduction="10000"/>
          </a:bodyPr>
          <a:lstStyle/>
          <a:p>
            <a:r>
              <a:rPr lang="pt-BR" dirty="0"/>
              <a:t>Na época minha mãe ficou muito brava e disse que não ia permitir eu com 17 anos morar em outra cidade.</a:t>
            </a:r>
          </a:p>
          <a:p>
            <a:r>
              <a:rPr lang="pt-BR" dirty="0"/>
              <a:t>Depois de muita persistência convenci ela que eu ia morar na casa de algum parente lá.</a:t>
            </a:r>
          </a:p>
          <a:p>
            <a:r>
              <a:rPr lang="pt-BR" dirty="0"/>
              <a:t>Na época eu tinha uns 3 casais de tio por lá.</a:t>
            </a:r>
          </a:p>
          <a:p>
            <a:r>
              <a:rPr lang="pt-BR" dirty="0"/>
              <a:t>Fomos até lá um dia e não deu certo...eu persisti para alugar uma quitinete. </a:t>
            </a:r>
          </a:p>
          <a:p>
            <a:r>
              <a:rPr lang="pt-BR" dirty="0"/>
              <a:t>Na época eu tinha feito uma amizade na matrícula (Dario Macagnan) e ele ia morar comigo na quitinete.</a:t>
            </a:r>
          </a:p>
          <a:p>
            <a:r>
              <a:rPr lang="pt-BR" dirty="0"/>
              <a:t>Tínhamos um quarto e uma beliche. </a:t>
            </a:r>
          </a:p>
          <a:p>
            <a:endParaRPr lang="pt-BR" dirty="0"/>
          </a:p>
        </p:txBody>
      </p:sp>
    </p:spTree>
    <p:extLst>
      <p:ext uri="{BB962C8B-B14F-4D97-AF65-F5344CB8AC3E}">
        <p14:creationId xmlns:p14="http://schemas.microsoft.com/office/powerpoint/2010/main" val="305627042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4494</Words>
  <Application>Microsoft Office PowerPoint</Application>
  <PresentationFormat>Widescreen</PresentationFormat>
  <Paragraphs>329</Paragraphs>
  <Slides>55</Slides>
  <Notes>0</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55</vt:i4>
      </vt:variant>
    </vt:vector>
  </HeadingPairs>
  <TitlesOfParts>
    <vt:vector size="59" baseType="lpstr">
      <vt:lpstr>Arial</vt:lpstr>
      <vt:lpstr>Calibri</vt:lpstr>
      <vt:lpstr>Calibri Light</vt:lpstr>
      <vt:lpstr>Tema do Office</vt:lpstr>
      <vt:lpstr>Minha história </vt:lpstr>
      <vt:lpstr>Começo</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Apresentação do PowerPoint</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Um pouco de minha história.</vt:lpstr>
      <vt:lpstr>Apresentação do PowerPoint</vt:lpstr>
      <vt:lpstr>Um pouco de minha história.</vt:lpstr>
      <vt:lpstr>Um pouco de minha história.</vt:lpstr>
      <vt:lpstr>Um pouco de minha história.</vt:lpstr>
      <vt:lpstr>Um pouco de minha história.</vt:lpstr>
      <vt:lpstr>Um pouco de minha história.</vt:lpstr>
      <vt:lpstr>Apresentação do PowerPoint</vt:lpstr>
      <vt:lpstr>Um pouco de minha história.</vt:lpstr>
      <vt:lpstr>Um pouco de minha história.</vt:lpstr>
      <vt:lpstr>Um pouco de minha história.</vt:lpstr>
      <vt:lpstr>Um pouco de minha história.</vt:lpstr>
      <vt:lpstr>Um pouco de minha história.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Marcio Loos</dc:creator>
  <cp:lastModifiedBy>Marcio Loos</cp:lastModifiedBy>
  <cp:revision>70</cp:revision>
  <dcterms:created xsi:type="dcterms:W3CDTF">2019-07-27T08:36:52Z</dcterms:created>
  <dcterms:modified xsi:type="dcterms:W3CDTF">2019-07-28T14:34:12Z</dcterms:modified>
</cp:coreProperties>
</file>