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946900" cy="9271000"/>
  <p:defaultTextStyle>
    <a:defPPr>
      <a:defRPr lang="pt-BR"/>
    </a:defPPr>
    <a:lvl1pPr marL="0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1B6B"/>
    <a:srgbClr val="003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952" autoAdjust="0"/>
    <p:restoredTop sz="94660"/>
  </p:normalViewPr>
  <p:slideViewPr>
    <p:cSldViewPr>
      <p:cViewPr>
        <p:scale>
          <a:sx n="125" d="100"/>
          <a:sy n="125" d="100"/>
        </p:scale>
        <p:origin x="324" y="-8250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005" y="4697787"/>
            <a:ext cx="9089390" cy="324154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854918" y="847142"/>
            <a:ext cx="3367678" cy="1806651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8167" y="847142"/>
            <a:ext cx="9928525" cy="1806651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705" y="9717625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44705" y="6409574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8169" y="4939326"/>
            <a:ext cx="6648101" cy="1397433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574492" y="4939326"/>
            <a:ext cx="6648102" cy="13974334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0" y="605601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2" y="3385068"/>
            <a:ext cx="4724775" cy="141073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4672" y="4795803"/>
            <a:ext cx="4724775" cy="8712955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32099" y="3385068"/>
            <a:ext cx="4726632" cy="141073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432099" y="4795803"/>
            <a:ext cx="4726632" cy="8712955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4672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80822" y="602103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4672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981" y="10585769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95981" y="1351226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670" y="605601"/>
            <a:ext cx="9624060" cy="2520421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670" y="3528590"/>
            <a:ext cx="9624060" cy="9980167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34670" y="14016344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12F1-1C44-4482-81BA-CC06D11743FC}" type="datetimeFigureOut">
              <a:rPr lang="pt-BR" smtClean="0"/>
              <a:t>01/09/2016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653579" y="14016344"/>
            <a:ext cx="3386243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663603" y="14016344"/>
            <a:ext cx="2495127" cy="80513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3A6F-AD94-4CCD-82D5-D034492830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1046" y="14022448"/>
            <a:ext cx="4840124" cy="1315678"/>
          </a:xfrm>
          <a:prstGeom prst="rect">
            <a:avLst/>
          </a:prstGeom>
        </p:spPr>
      </p:pic>
      <p:sp>
        <p:nvSpPr>
          <p:cNvPr id="7" name="Espaço Reservado para Texto 7"/>
          <p:cNvSpPr txBox="1">
            <a:spLocks/>
          </p:cNvSpPr>
          <p:nvPr/>
        </p:nvSpPr>
        <p:spPr>
          <a:xfrm>
            <a:off x="-20050" y="1181536"/>
            <a:ext cx="10733500" cy="1020756"/>
          </a:xfrm>
          <a:prstGeom prst="rect">
            <a:avLst/>
          </a:prstGeom>
          <a:solidFill>
            <a:srgbClr val="003893"/>
          </a:solidFill>
        </p:spPr>
        <p:txBody>
          <a:bodyPr lIns="105350" tIns="52673" rIns="105350" bIns="52673" anchor="ctr"/>
          <a:lstStyle>
            <a:lvl1pPr marL="0" indent="0" algn="ctr" defTabSz="2880086" rtl="0" eaLnBrk="1" latinLnBrk="0" hangingPunct="1">
              <a:lnSpc>
                <a:spcPts val="8640"/>
              </a:lnSpc>
              <a:spcBef>
                <a:spcPts val="4200"/>
              </a:spcBef>
              <a:spcAft>
                <a:spcPts val="1800"/>
              </a:spcAft>
              <a:buFont typeface="Arial" panose="020B0604020202020204" pitchFamily="34" charset="0"/>
              <a:buNone/>
              <a:defRPr sz="7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300" dirty="0"/>
              <a:t>Título do trabalho para você substituir. </a:t>
            </a:r>
          </a:p>
        </p:txBody>
      </p:sp>
      <p:sp>
        <p:nvSpPr>
          <p:cNvPr id="8" name="Retângulo 7"/>
          <p:cNvSpPr/>
          <p:nvPr/>
        </p:nvSpPr>
        <p:spPr>
          <a:xfrm>
            <a:off x="0" y="2132319"/>
            <a:ext cx="10693400" cy="891225"/>
          </a:xfrm>
          <a:prstGeom prst="rect">
            <a:avLst/>
          </a:prstGeom>
        </p:spPr>
        <p:txBody>
          <a:bodyPr wrap="square" lIns="105366" tIns="52683" rIns="105366" bIns="52683">
            <a:spAutoFit/>
          </a:bodyPr>
          <a:lstStyle/>
          <a:p>
            <a:pPr algn="ctr"/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Autores: Nome da pessoa | e-maildapessoa@ufsc.br</a:t>
            </a:r>
            <a:b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Nome da outra pessoa | e-maildaoutrapessoa@ufsc.br</a:t>
            </a:r>
          </a:p>
          <a:p>
            <a:pPr algn="ctr"/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Orientação: Prof. Marcio Loos  | marcio.loos@ufsc.br </a:t>
            </a:r>
          </a:p>
        </p:txBody>
      </p:sp>
      <p:sp>
        <p:nvSpPr>
          <p:cNvPr id="9" name="Espaço Reservado para Texto 12"/>
          <p:cNvSpPr txBox="1">
            <a:spLocks/>
          </p:cNvSpPr>
          <p:nvPr/>
        </p:nvSpPr>
        <p:spPr>
          <a:xfrm>
            <a:off x="213940" y="3052922"/>
            <a:ext cx="10265521" cy="11483508"/>
          </a:xfrm>
          <a:prstGeom prst="rect">
            <a:avLst/>
          </a:prstGeom>
        </p:spPr>
        <p:txBody>
          <a:bodyPr lIns="105350" tIns="52673" rIns="105350" bIns="52673" numCol="1" spcCol="1244290"/>
          <a:lstStyle>
            <a:lvl1pPr marL="0" marR="0" indent="0" algn="just" defTabSz="2880086" rtl="0" eaLnBrk="1" fontAlgn="auto" latinLnBrk="0" hangingPunct="1">
              <a:lnSpc>
                <a:spcPct val="90000"/>
              </a:lnSpc>
              <a:spcBef>
                <a:spcPts val="31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kern="1200">
                <a:solidFill>
                  <a:srgbClr val="75808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1600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700" b="1" u="sng" dirty="0">
                <a:solidFill>
                  <a:srgbClr val="13266F"/>
                </a:solidFill>
              </a:rPr>
              <a:t>Objetivo do experimento:</a:t>
            </a:r>
            <a:r>
              <a:rPr lang="pt-BR" sz="1700" b="1" dirty="0">
                <a:solidFill>
                  <a:srgbClr val="13266F"/>
                </a:solidFill>
              </a:rPr>
              <a:t> </a:t>
            </a:r>
            <a:r>
              <a:rPr lang="pt-BR" sz="1700" dirty="0">
                <a:solidFill>
                  <a:schemeClr val="tx1"/>
                </a:solidFill>
              </a:rPr>
              <a:t>Observar como a densidade do fluido influencia no empuxo, de acordo com o Princípio de Arquimedes.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700" b="1" u="sng" dirty="0">
                <a:solidFill>
                  <a:srgbClr val="13266F"/>
                </a:solidFill>
              </a:rPr>
              <a:t>Como funciona:</a:t>
            </a:r>
            <a:r>
              <a:rPr lang="pt-BR" sz="1700" b="1" dirty="0">
                <a:solidFill>
                  <a:srgbClr val="13266F"/>
                </a:solidFill>
              </a:rPr>
              <a:t> </a:t>
            </a:r>
            <a:r>
              <a:rPr lang="pt-BR" sz="1700" dirty="0">
                <a:solidFill>
                  <a:schemeClr val="tx1"/>
                </a:solidFill>
              </a:rPr>
              <a:t>Deve-se adicionar uma colher de sal a um copo com água. Em seguida coloca-se o ovo no copo. O ovo flutuará e etc.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b="1" dirty="0">
              <a:solidFill>
                <a:srgbClr val="13266F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sz="1700" b="1" dirty="0">
              <a:solidFill>
                <a:srgbClr val="13266F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1700" b="1" u="sng" dirty="0">
                <a:solidFill>
                  <a:srgbClr val="13266F"/>
                </a:solidFill>
              </a:rPr>
              <a:t>Explicação Física:</a:t>
            </a:r>
            <a:r>
              <a:rPr lang="pt-BR" sz="1700" b="1" dirty="0">
                <a:solidFill>
                  <a:srgbClr val="13266F"/>
                </a:solidFill>
              </a:rPr>
              <a:t> </a:t>
            </a:r>
            <a:r>
              <a:rPr lang="pt-BR" sz="1700" dirty="0">
                <a:solidFill>
                  <a:schemeClr val="tx1"/>
                </a:solidFill>
              </a:rPr>
              <a:t>Ao adicionar o sal na água.....e daí .....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pt-BR" dirty="0"/>
          </a:p>
        </p:txBody>
      </p:sp>
      <p:pic>
        <p:nvPicPr>
          <p:cNvPr id="1026" name="Picture 2" descr="C:\Users\Marcio\Dropbox\_UFSC\IDENTIDADE VISUAL UFSC LOGOS\brasao_UFSC_blumenau_horizontal_IMPRESSA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8" y="0"/>
            <a:ext cx="3650605" cy="9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rcio\Dropbox\_UFSC\2015-02\Física de Portas Abertas\LOGO Física de portas aberta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803" y="38472"/>
            <a:ext cx="1693018" cy="118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cio\Dropbox\_UFSC\LabCTI\Logo LabCTI_blue in white_v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3479" y="85279"/>
            <a:ext cx="2529646" cy="91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agem 15" descr="https://fbcdn-sphotos-a-a.akamaihd.net/hphotos-ak-xaf1/v/t1.0-9/10689723_584033465052219_7174193454100095681_n.jpg?oh=54880adce6869307b4428477bc85abab&amp;oe=54F7C9A2&amp;__gda__=1420824083_ed2698e10d1e440e2ad9a8365e0ce89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628" y="5120074"/>
            <a:ext cx="3608972" cy="29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/>
        </p:nvSpPr>
        <p:spPr>
          <a:xfrm>
            <a:off x="1971217" y="8196504"/>
            <a:ext cx="3041193" cy="368005"/>
          </a:xfrm>
          <a:prstGeom prst="rect">
            <a:avLst/>
          </a:prstGeom>
        </p:spPr>
        <p:txBody>
          <a:bodyPr wrap="none" lIns="105366" tIns="52683" rIns="105366" bIns="52683">
            <a:spAutoFit/>
          </a:bodyPr>
          <a:lstStyle/>
          <a:p>
            <a:r>
              <a:rPr lang="pt-BR" sz="1700" dirty="0">
                <a:solidFill>
                  <a:srgbClr val="0B1B6B"/>
                </a:solidFill>
              </a:rPr>
              <a:t>Figura 1 - Materiais necessários.</a:t>
            </a:r>
            <a:endParaRPr lang="en-US" sz="1700" dirty="0">
              <a:solidFill>
                <a:srgbClr val="0B1B6B"/>
              </a:solidFill>
            </a:endParaRPr>
          </a:p>
        </p:txBody>
      </p:sp>
      <p:sp>
        <p:nvSpPr>
          <p:cNvPr id="29" name="Caixa de texto 2"/>
          <p:cNvSpPr txBox="1"/>
          <p:nvPr/>
        </p:nvSpPr>
        <p:spPr>
          <a:xfrm>
            <a:off x="6656873" y="8118986"/>
            <a:ext cx="2726779" cy="52322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152"/>
              </a:spcAft>
            </a:pPr>
            <a:r>
              <a:rPr lang="pt-BR" sz="1700" dirty="0">
                <a:solidFill>
                  <a:srgbClr val="0B1B6B"/>
                </a:solidFill>
                <a:ea typeface="Calibri"/>
                <a:cs typeface="Times New Roman"/>
              </a:rPr>
              <a:t>Figura 2 – Procedimento: marcação do nível da água.</a:t>
            </a:r>
            <a:endParaRPr lang="en-US" sz="1700" dirty="0">
              <a:solidFill>
                <a:srgbClr val="0B1B6B"/>
              </a:solidFill>
              <a:ea typeface="Calibri"/>
              <a:cs typeface="Times New Roman"/>
            </a:endParaRPr>
          </a:p>
        </p:txBody>
      </p:sp>
      <p:pic>
        <p:nvPicPr>
          <p:cNvPr id="30" name="Imagem 4" descr="https://fbcdn-sphotos-d-a.akamaihd.net/hphotos-ak-xfp1/v/t1.0-9/10711097_584003431721889_3592099101615476188_n.jpg?oh=77f4824f9ae9121c2379b7b0562d1346&amp;oe=54B37080&amp;__gda__=1425459465_721a83261ba572c16ec98f73b28736ab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860" y="5094435"/>
            <a:ext cx="2072212" cy="297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m 5" descr="https://fbcdn-sphotos-f-a.akamaihd.net/hphotos-ak-xap1/v/t1.0-9/10653855_584003418388557_7275494432403741047_n.jpg?oh=883a5cf86e259caf94a68a0bfb248217&amp;oe=54B59D21&amp;__gda__=1421667069_fc0ae0fcfda5bf18cc949cb92e4aaa6f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280" y="9259792"/>
            <a:ext cx="2205638" cy="29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Caixa de texto 6"/>
          <p:cNvSpPr txBox="1"/>
          <p:nvPr/>
        </p:nvSpPr>
        <p:spPr>
          <a:xfrm>
            <a:off x="765623" y="12269582"/>
            <a:ext cx="2335495" cy="78483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152"/>
              </a:spcAft>
            </a:pPr>
            <a:r>
              <a:rPr lang="pt-BR" sz="1700" dirty="0">
                <a:solidFill>
                  <a:srgbClr val="0B1B6B"/>
                </a:solidFill>
                <a:ea typeface="Calibri"/>
                <a:cs typeface="Times New Roman"/>
              </a:rPr>
              <a:t>Figura 3 - Procedimento: marcação do nível da água após a imersão do ovo.</a:t>
            </a:r>
            <a:endParaRPr lang="en-US" sz="1700" dirty="0">
              <a:solidFill>
                <a:srgbClr val="0B1B6B"/>
              </a:solidFill>
              <a:ea typeface="Calibri"/>
              <a:cs typeface="Times New Roman"/>
            </a:endParaRPr>
          </a:p>
        </p:txBody>
      </p:sp>
      <p:pic>
        <p:nvPicPr>
          <p:cNvPr id="33" name="Imagem 9" descr="https://fbcdn-sphotos-c-a.akamaihd.net/hphotos-ak-xpa1/v/t1.0-9/65087_584003398388559_6261350380795524861_n.jpg?oh=b275fd075856ae7e87e5fc45f37c1d23&amp;oe=54B9CC63&amp;__gda__=1425489438_3694f31c64ddb6822667a19ee06566a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923" y="9259792"/>
            <a:ext cx="2056370" cy="29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Caixa de texto 7"/>
          <p:cNvSpPr txBox="1"/>
          <p:nvPr/>
        </p:nvSpPr>
        <p:spPr>
          <a:xfrm>
            <a:off x="4304108" y="12287074"/>
            <a:ext cx="2216769" cy="52322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152"/>
              </a:spcAft>
            </a:pPr>
            <a:r>
              <a:rPr lang="pt-BR" sz="1700" dirty="0">
                <a:solidFill>
                  <a:srgbClr val="0B1B6B"/>
                </a:solidFill>
                <a:ea typeface="Calibri"/>
                <a:cs typeface="Times New Roman"/>
              </a:rPr>
              <a:t>Figura 4 - Procedimento: adição de sal à água.</a:t>
            </a:r>
            <a:endParaRPr lang="en-US" sz="1700" dirty="0">
              <a:solidFill>
                <a:srgbClr val="0B1B6B"/>
              </a:solidFill>
              <a:ea typeface="Calibri"/>
              <a:cs typeface="Times New Roman"/>
            </a:endParaRPr>
          </a:p>
        </p:txBody>
      </p:sp>
      <p:pic>
        <p:nvPicPr>
          <p:cNvPr id="35" name="Imagem 10" descr="https://fbcdn-sphotos-e-a.akamaihd.net/hphotos-ak-xap1/v/t1.0-9/1975190_584003375055228_7546117533732663136_n.jpg?oh=e4cfd355b2694fa3ffe235e9e09dfdbe&amp;oe=54BD375D&amp;__gda__=1425472788_8a88ccc1fa8787a9bd27fd4dd8a198fc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762" y="9233179"/>
            <a:ext cx="2151303" cy="297687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Caixa de texto 8"/>
          <p:cNvSpPr txBox="1"/>
          <p:nvPr/>
        </p:nvSpPr>
        <p:spPr>
          <a:xfrm>
            <a:off x="7752682" y="12252088"/>
            <a:ext cx="2178528" cy="104644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1152"/>
              </a:spcAft>
            </a:pPr>
            <a:r>
              <a:rPr lang="pt-BR" sz="1700" dirty="0">
                <a:solidFill>
                  <a:srgbClr val="0B1B6B"/>
                </a:solidFill>
                <a:ea typeface="Calibri"/>
                <a:cs typeface="Times New Roman"/>
              </a:rPr>
              <a:t>Figura 5 - Procedimento: observação do nível da água após imersão do ovo na água com sal.</a:t>
            </a:r>
            <a:endParaRPr lang="en-US" sz="1700" dirty="0">
              <a:solidFill>
                <a:srgbClr val="0B1B6B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141</Words>
  <Application>Microsoft Office PowerPoint</Application>
  <PresentationFormat>Personalizar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Joao</dc:creator>
  <cp:lastModifiedBy>LOOS</cp:lastModifiedBy>
  <cp:revision>15</cp:revision>
  <cp:lastPrinted>2015-11-12T12:03:14Z</cp:lastPrinted>
  <dcterms:created xsi:type="dcterms:W3CDTF">2015-11-06T16:05:37Z</dcterms:created>
  <dcterms:modified xsi:type="dcterms:W3CDTF">2016-09-01T11:47:02Z</dcterms:modified>
</cp:coreProperties>
</file>